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2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6"/>
  </p:notesMasterIdLst>
  <p:sldIdLst>
    <p:sldId id="341" r:id="rId5"/>
    <p:sldId id="381" r:id="rId6"/>
    <p:sldId id="382" r:id="rId7"/>
    <p:sldId id="323" r:id="rId8"/>
    <p:sldId id="314" r:id="rId9"/>
    <p:sldId id="315" r:id="rId10"/>
    <p:sldId id="295" r:id="rId11"/>
    <p:sldId id="383" r:id="rId12"/>
    <p:sldId id="384" r:id="rId13"/>
    <p:sldId id="385" r:id="rId14"/>
    <p:sldId id="388" r:id="rId15"/>
    <p:sldId id="387" r:id="rId16"/>
    <p:sldId id="386" r:id="rId17"/>
    <p:sldId id="391" r:id="rId18"/>
    <p:sldId id="390" r:id="rId19"/>
    <p:sldId id="389" r:id="rId20"/>
    <p:sldId id="392" r:id="rId21"/>
    <p:sldId id="393" r:id="rId22"/>
    <p:sldId id="394" r:id="rId23"/>
    <p:sldId id="380" r:id="rId24"/>
    <p:sldId id="29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9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481FBD-8633-D642-B124-C340F0115487}" v="290" dt="2021-06-02T17:28:04.697"/>
    <p1510:client id="{CF6A5719-1BA9-444E-A88C-D36F28A7B57D}" v="1688" dt="2021-06-02T17:45:12.0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7:50.175"/>
    </inkml:context>
    <inkml:brush xml:id="br0">
      <inkml:brushProperty name="width" value="0.22857" units="cm"/>
      <inkml:brushProperty name="height" value="0.22857" units="cm"/>
      <inkml:brushProperty name="color" value="#E71224"/>
    </inkml:brush>
  </inkml:definitions>
  <inkml:trace contextRef="#ctx0" brushRef="#br0">20 138 20423,'-11'0'-36,"3"0"125,8 0-520,8 0 0,-3 7 1,8-1 419,2-2 1,3 1 0,1-1 0,1 3 94,-1-3 0,7-2 1,3-2-1,-1 0 94,0 0 0,7 0 0,-2 0 0,4-2-12,2-5 0,-2 5 0,0-6 0,-2 1-79,0 1 0,13-3 0,-9 4 0,2-1-12,1 2 0,3-1 0,3 1 0,0-3-37,0 3 0,0 2 1,-4 0-1,1-3 149,-1-1 1,4-1 0,0 7 0,0 0-73,0 0 0,4 0 1,-6 0-1,-1 0-40,3 0 1,-6 0 0,5 0 0,-3 0-29,-5 0 1,9 0 0,-11 0 0,0 0-64,0 0 1,5 0 0,-10 0 0,5 0-33,2 0 1,1-2 0,-1-2-1,0-3 41,0 3 1,0 2 0,1 2 0,-1 0 0,0 0 1,0 0 0,0 0 0,1 0 1,-1 0 0,0 0 0,0 0 0,0 0 26,1 0 0,-1 0 1,2 0-1,1 0 22,-3 0 1,11 0 0,-11 0 0,2-3 92,1-3 1,3 4 0,1-5 0,-2 5-34,-3 2 0,5-7 1,0 1-1,-3 2-70,-1 1 1,3 3 0,1 0 0,-5-2-2,-6-4 1,2 4 0,-4-5 0,2 5-121,-3 2 1,3 0-1,-9 0 0,1 0-14,1 0 1,-6 6 0,6 1 0,-2-3 43,0-2 1,0-2-1,-6 0 1,-1 0 72,1 0 1,6 0 0,0 0-1,0 0-17,3 0 1,-5 0 0,6 0 0,-1 0-18,-6 0 0,6 0 1,-1 0-1,0 0 33,1 0 0,-3 0 1,-4 0-1,2 0-44,2 0 0,2 0 0,-4 0 0,2 0 21,-2 0 0,4 0 0,1 0 0,1 0 42,5 0 1,0 0 0,0 0 0,-3 0 7,3 0 0,0 0 1,0 0-1,-2 0 9,1 0 1,-3 0 0,2 0 0,-1 0-17,-1 0 0,6 0 0,-5 0 1,3 0 30,-2 0 0,8-2 1,-4-2-1,2-3-28,5 3 1,0 2-1,-5 2 1,0 0-11,0 0 1,5 0 0,-3 0 0,-4 0-61,0 0 1,-2 0-1,0 0 1,-2 0-1,1 0 1,1 0-1,0 0 1,-2 2-36,2 5 0,-1-5 0,3 4 0,-2-4 55,0-2 1,6 0-1,-8 0 1,4 0 76,2 0 0,7 0 1,2 0-1,0 0 7,0 0 1,6 0-1,-4 0 1,3 0-50,-1 0 1,0 0-1,5 0 1,-3 0 36,-2 0 1,-6 0-1,4 0 1,-2 0-24,-4 0 1,4 0-1,-3 0 1,-1 0-122,-3 0 1,5 0 0,0 0 0,-1 0 94,3 0 0,0 7 0,7-1 0,-5-1 7,-2-3 0,4-2 0,-4 0 0,0 0 66,0 0 1,6 0 0,-2 0 0,5 0 17,2 0 1,-3 0 0,-1 0 0,-3 0-74,3 0 1,1 0 0,3 0 0,-2 0 22,-5 0 1,5 0-1,-5 0 1,2 0-52,-2 0 1,3 2 0,-7 3 0,0 1 35,0-2 0,-3 5 0,-3-2 0,1-1-29,3 3 0,0-7 1,-7 7-1,-2-3-174,-4 1 1,1-1 0,-7-6 0,-3 0-569,-3 0 0,-8 0-1461,0 0 2156,-8 0 1,4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9:12.082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79 77 8053,'0'-20'133,"0"7"-258,0 0 1,0 7 574,0-7-357,0 8 0,0-1 0,0 12 0,-2 7-20,-5 5 0,5 4 0,-6 4 0,1 4-21,1 1 1,-3 6 0,4-5 0,-3 5-34,-3 3 1,7-1 0,-3-2 0,5-4-428,2-7 0,0 2 0,2-2-556,5-2 964,3-11 0,10-4 0,0-9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9:24.505"/>
    </inkml:context>
    <inkml:brush xml:id="br0">
      <inkml:brushProperty name="width" value="0.34286" units="cm"/>
      <inkml:brushProperty name="height" value="0.34286" units="cm"/>
      <inkml:brushProperty name="color" value="#E71224"/>
    </inkml:brush>
  </inkml:definitions>
  <inkml:trace contextRef="#ctx0" brushRef="#br0">76 78 8351,'0'-30'-780,"0"10"1082,0 3 14,0 15-230,0-7 1,0 35 0,0 11-113,0 9 1,-6 2-1,-3-9 1,0 0 6,1 0 0,-5 7 0,6 0 0,3-3-115,2-1 0,-1-5 1,-1-2-176,-2-3 0,1-5 309,12 5 0,4-8 0,8 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9:26.254"/>
    </inkml:context>
    <inkml:brush xml:id="br0">
      <inkml:brushProperty name="width" value="0.34286" units="cm"/>
      <inkml:brushProperty name="height" value="0.34286" units="cm"/>
      <inkml:brushProperty name="color" value="#E71224"/>
    </inkml:brush>
  </inkml:definitions>
  <inkml:trace contextRef="#ctx0" brushRef="#br0">118 92 7930,'0'-31'-146,"0"12"1,-8 12 0,-5 14 178,-5 6 0,5 4 83,0 3-26,9 8-46,-5 3 1,20-9-28,8-9 1,10-18 0,8-8 0,-5-4-37,-5-3 1,-6 1 0,-3-3 40,-5-4 1,2 8-342,-8-8 0,-20 17 0,-16-2 197,-6 14 0,-6 8 0,13 8 0,-1 1-86,1-1 1,2 1 207,6 0 0,10 8 0,1 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9:27.013"/>
    </inkml:context>
    <inkml:brush xml:id="br0">
      <inkml:brushProperty name="width" value="0.34286" units="cm"/>
      <inkml:brushProperty name="height" value="0.34286" units="cm"/>
      <inkml:brushProperty name="color" value="#E71224"/>
    </inkml:brush>
  </inkml:definitions>
  <inkml:trace contextRef="#ctx0" brushRef="#br0">68 98 8471,'8'-37'9,"6"5"1,12 12 192,6 13 0,-1 5 49,1 2 1,1 2-558,6 5 0,7 4-68,0 8 1,-11 10 159,-16 3 1,-10-1 185,-16 2 0,-12-3 0,-14 3 23,-4-7 1,-9-4 0,1-3 0,1 1 41,3-1 0,10-5 0,3-1 0,2 2 113,0 2 1,0-1-28,6 3 1,11-10-18,9 10 1,15-10 0,14 2 0,1-2 12,5-5 0,2-2 0,2-2 0,1 0-235,-1 0 1,0 0 0,0 0 0,0 0-908,1 0 1023,7 0 0,4-8 0,7-3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9:27.264"/>
    </inkml:context>
    <inkml:brush xml:id="br0">
      <inkml:brushProperty name="width" value="0.34286" units="cm"/>
      <inkml:brushProperty name="height" value="0.34286" units="cm"/>
      <inkml:brushProperty name="color" value="#E71224"/>
    </inkml:brush>
  </inkml:definitions>
  <inkml:trace contextRef="#ctx0" brushRef="#br0">7 40 8237,'-7'-11'391,"14"5"0,12 3 0,21 3 1,-1 0-799,0 0 1,9 0 0,4 0 406,5 0 0,10-8 0,3-3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9:28.155"/>
    </inkml:context>
    <inkml:brush xml:id="br0">
      <inkml:brushProperty name="width" value="0.34286" units="cm"/>
      <inkml:brushProperty name="height" value="0.34286" units="cm"/>
      <inkml:brushProperty name="color" value="#E71224"/>
    </inkml:brush>
  </inkml:definitions>
  <inkml:trace contextRef="#ctx0" brushRef="#br0">273 196 8841,'37'-9'126,"-4"-4"-155,-7-4 1,-5 4 0,-1 0-17,0-2 0,-3-5-219,-4-6 219,-4 4 1,-22-4 21,-13 13 0,-14 4 0,-16 9 12,4 0 0,4 7 0,11 1 1,2 3 89,2 4 1,9 3 0,-2 1 0,4 1 74,3 0 1,1 1-57,5 6 1,7 10 0,12 6-29,7-6 0,5-6 1,3-12-1,6-1-41,5-5 1,5 2 0,7-8 0,4-3-213,4-2 1,9-2-1,-9-2 1,5-2-10,2-3 192,-1-8 0,1 4 0,0-9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9:28.771"/>
    </inkml:context>
    <inkml:brush xml:id="br0">
      <inkml:brushProperty name="width" value="0.34286" units="cm"/>
      <inkml:brushProperty name="height" value="0.34286" units="cm"/>
      <inkml:brushProperty name="color" value="#E71224"/>
    </inkml:brush>
  </inkml:definitions>
  <inkml:trace contextRef="#ctx0" brushRef="#br0">334 1246 8289,'-20'-20'54,"7"1"162,0-1 0,0 0-63,-6 1 0,-3 1 19,-4 5 0,8 7 0,-6 12-266,0 7 0,0 5 1,5 4-1,-1 2 94,1 2 0,1 9 0,3-5 1,4 3 15,2-1 0,3 3 13,6 11 1,4-7-37,9 0 0,18-17 0,19-15-27,0-5 1,-2-17-1,-7-9 1,3-9 41,1-8 0,8-14 0,-8-4 0,-1-10-17,-3-8 1,5-10 0,-24 42 0,0-1 0,-2-2 0,-1 0-8,-1-1 1,-1 0 0,-2-2 0,0 0 0,2 0-1,-1 2 1,10-47 15,-4 0 1,-9 11-1,-2 7 1,-3 12 106,-3 12 1,-3 6 93,-2 9 1,-11 15 0,-8 17-133,-12 25 0,1 32 0,-1 17 0,3 12 39,4 6 1,13-36 0,0 2-1,1-1 1,0 0 0,1 3-1,1 1-60,1 2 0,1 1 1,1-1-1,1 1 1,4 0-1,0-1 1,0-2-1,0-1-17,0-2 0,0-2 0,11 45 0,9-16-31,10 1 0,7-18 0,2-5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9:32.909"/>
    </inkml:context>
    <inkml:brush xml:id="br0">
      <inkml:brushProperty name="width" value="0.34286" units="cm"/>
      <inkml:brushProperty name="height" value="0.34286" units="cm"/>
      <inkml:brushProperty name="color" value="#E71224"/>
    </inkml:brush>
  </inkml:definitions>
  <inkml:trace contextRef="#ctx0" brushRef="#br0">1 1363 7611,'0'-30'340,"0"2"-71,0 17-51,0 2 1,9 7-89,4 8 0,-3 1 0,4 23 0,-1 3 46,-3 6 0,12 14 0,-4-1 0,1 4-37,5 3 1,7 4 0,-5-2 0,0-4-21,2 0 1,-4-10 0,7-1-14,-3-4 0,16-5-97,1-5 0,1-14 1,-2-21-20,-10-14 1,-12-11 0,-9-14 0,0-1 62,-2-3 1,4-17 0,-6-2-1,0-7-63,0 0 1,6-17 0,-2 2-1,4-7 31,-8 43 0,2 0 1,17-41-1,-10 42 1,1 0-1,4 0 1,2 0-118,3-1 0,3-1 0,4-3 0,2-1 1,0 3-1,2 0 0,4-1 0,1 1 88,4-1 0,2 1 0,7 2 0,2 2 8,-4 6 0,1 1 0,3-1 0,1 1 0,-4 7 0,-1 3 0,3-1 0,0 3 0,1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16.301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59 118 7701,'11'-11'-887,"7"-6"0,-16 12 1377,4-8-208,5 0-159,-9-6 0,9 8 55,-4 4 1,-5 3 186,4-3 433,-3 5-90,-3-7-405,0 9 0,0 11 1,-3 7-410,-3 6 1,2 8-1,-9-3 1,-1 1-120,4 5 1,-8 2-1,5 2 1,-2-2 120,2-4 0,2 2 0,7-9 1,-3-2 23,3-2 0,1-3 0,3 1 31,0-1 0,3-8 71,3-4 0,5-5 91,9-2 1,-1-9 0,-1-4 68,-5-4 1,-2-3 0,-7 1-34,3-1 0,-1 0 0,-8 3-120,-5 4 1,3 4 0,-9 9-303,-2 0 0,4 0-232,-2 0 0,8 9 0,-1 4-855,4 4 1360,10 3 0,3 0 0,9-1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16.936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57 1 7916,'-19'0'391,"8"8"1,0-5 599,5 3-824,3-4 0,-3-2-151,12 0 1,5 0 0,9 0-231,-1 0 1,1 0-1,0 0 96,-1 0 1,-6 0 0,0 0-29,3 0 246,-8 0-46,1 0 1,-9 2-63,0 5 1,-2 4-17,-5 8 0,5 1 1,-4 0-90,3-1 0,3-6 0,3 0 47,3 3 1,5-1 0,9 0 190,-1-2 0,-6-6 0,0 4 0,0-1-84,-2 1 0,5-4 0,-10 6 443,-2 2 0,-1 3 1,-3 1-150,0 1 1,-9-1 0,-6 1 0,-7 0-328,-4-1 0,0-1 1,4-3-365,-4-2 0,-3-9 1,-3 3 194,6-5 161,13-2 0,-5-9 0,7-2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7:52.906"/>
    </inkml:context>
    <inkml:brush xml:id="br0">
      <inkml:brushProperty name="width" value="0.22857" units="cm"/>
      <inkml:brushProperty name="height" value="0.22857" units="cm"/>
      <inkml:brushProperty name="color" value="#E71224"/>
    </inkml:brush>
  </inkml:definitions>
  <inkml:trace contextRef="#ctx0" brushRef="#br0">627 60 10026,'20'-7'0,"-3"-2"378,-4-1 510,5 5-430,-16-12 1,4 15 0,-12-5-78,-7 5 0,2 2 0,-2 2 0,-2 2-161,-3 3 0,-1 6 1,-1-4-1,0-1-129,1 1 1,-7 4 0,0-4 0,2 2-108,2 4 1,2-4 0,1 0-1,-1 0 107,0 0 0,7-5 0,2 7-118,3 2 1,-5-4 0,6 2-174,3 3 0,2-5 1,4-1-1,4 1 165,7 0 0,5 0 1,1 4-1,1-4-6,0-2 0,1 6 0,3-4 0,3 2 8,-4 0 1,-1-2 0,-2 4 0,-3-2 85,-4 3 1,3 3-1,-10 5 88,-2 2 0,-10 0 0,-9-6 0,-9 2-111,-9 4 0,-4-4 0,-4 2 0,-3-7-278,-2-4 0,-2-8 0,5 1 0,-3-4-217,3-2 1,3 0 0,6-2 0,3-4-403,3-8 0,4-3 0,11-3-1268,6 1 2132,5 8 0,19-6 0,5 6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20.003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118 60 7599,'6'-20'-800,"1"0"1,1 10 1111,-1 3 331,-5 5 33,7 2 594,-9 0 0,0 9 0,0 4-1437,0 4 1,-9 5-1,-4 2 79,-4 2 1,4 0-1,0-4 1,-1 2-8,4 2 0,-1 2 1,6-4-1,-3 2 6,-3-2 1,6-2 0,-1-2-128,4-1 1,2 1 0,2-3 110,4-4 0,-1-4 1,8-9 95,2 0 1,2 0 0,1-2 0,-3-3-20,-2-1 1,-2-9-1,4 2 13,-2-5 1,-8-1 0,1-1 182,-4 0 0,-4 9 0,-4 5-107,-7 4 1,-7 2-1,-4 0 1,0 2-32,7 4 1,-3 5 0,7 9-75,-4 0 1,6-1-1,4 1-1025,5-1 1,13-1 1068,9-5 0,-1 4 0,9-6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20.655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216 1 9016,'-11'0'246,"-4"9"0,6 4 1,-2 4-158,-4 3 1,4-1 0,0 1 0,1 0-149,-1-1 0,0 7 0,-4 3 0,1-1-5,-1 0 1,0 5 0,2-7 0,4-2-100,1-2 1,5 4 0,-3 0 64,4-2 0,2-2 0,2-5 0,2-2-101,3-2 1,8-8 107,-2 1 1,4-3 0,3-3 35,0 0 1,-3-3-1,-2-3 115,-2-7 1,-8-5 0,1-1 59,-4-1 0,-2 7 0,-2 2 1,-4 3-82,-7 3 1,-5 3 0,-1 2 0,-1 0-290,0 0 0,7 2 0,2 5-503,3 6 753,1 4 0,-1 3 0,-3-1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23.637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98 118 6071,'9'-11'-85,"-5"-4"1,7 6 89,-2-2 1,-1 7 0,-3-5 91,1 1 0,1 3 564,-7-8-91,9 9 204,-7-14 190,6 16 58,-8-6-207,0 8 0,-6 2-917,-1 4 0,-1-1 1,3 8 50,-1 2 0,-7 2 0,6 3 0,1 0 4,-3-1 1,5 1 0,-7 1-1,0 3-113,0 3 1,4 5 0,-6-3 0,0-1 60,2 0 0,0-2 1,7-4-89,-2 4 1,-1-4-1,7 4-20,0-4 0,2-5 155,5-4 0,4-4 1,8-9 80,1 0 0,-1-9 0,-1-4 72,-5-4 0,2-3 1,-8 1 33,-3-1 0,-2 7-26,-2 0 0,-8 2 0,-6-2-136,-3 6 1,-3 12-1,1 4 1,-1 1-252,1 6 1,8 1-1,4 3 0,5-1 0,2 1 0,2-3 278,5-4 0,4 5 0,8-7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24.307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20 1 8035,'-9'10'1109,"7"-1"0,-7-7-944,9 5 0,3-5 0,3 5-116,7-5 0,5-2 0,1 0 0,1 0 0,-1 0-155,1 0 0,0-2 0,-1-3 0,1-1-143,-1 1 0,1 3-10,0 2 194,-1 0 0,-8 9 69,-4 4 0,-12 4 0,-3 1-9,-3-5 0,4 4-20,-6-4 0,9 5-13,-3 1 0,5-6 1,2 0-1,0 3 1,9-8 0,2 1 0,2-2 149,0-1 0,-7 7 0,7-4 99,3 2 0,-8-5 1,-1 7 118,-5 3 1,-2 1 0,0 3 0,-2-1-80,-5 1 1,-4 0-1,-10-1 1,-3 1-277,-2-1 0,-7-1 1,7-3-1,0-4-391,-3-2 1,8-3 0,-6-6-420,6 0 0,3-2 0,5-5 835,7-6 0,3-4 0,3-3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32.518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59 40 6196,'-2'-11'1542,"-4"5"-1215,3 3 0,-5 1 1,6-2 506,-5-3-30,5 1-467,-7 6 0,7 0 32,-5 0-265,5 0-50,-6 0-226,8 0 111,8 0 0,3 0 0,9 0 35,-1 0 0,1 0 1,0 0-1,-1 0-42,1 0 1,-1 0 0,1 0-1,0 0-70,-1 0 0,7 0 0,0 0-18,-2 0 1,-2 0 0,-2 0-88,-1 0 1,-6 2 223,0 5 0,-8-3 0,1 9 0,-6 0 145,-6-2 0,1 13 0,-8-2 0,-2 4-63,-2 2 0,-9 7 1,-1-2-1,4 1-71,1-1 1,4 2-1,3-7 1,4 1-153,2-1 0,-4-2 0,7-6 1,2-1-183,1 1 1,3-7-122,0 0 1,9-9 114,4 3 0,5-14 0,-1-6 1,-2-2 347,-2 2 0,-8-4 0,3 6 0,-8-9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32.734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 59 7838,'0'-19'0,"0"6"0,2 2 556,4 2 0,-1 3 0,8 6-82,2 0 1,2 0 0,3 0 0,0 2-302,-1 4 0,7-3 1,3 3-1,1-4-586,5-2 1,2 0 0,2 0 0,-2 0 412,-4 0 0,4 9 0,-7 2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33.750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38 99 7655,'0'-11'991,"0"-6"0,2 8-755,4-4 1,5-2 0,9 8-99,0 3 0,-1 2 0,1-1-204,-1-3 1,-6 4-1,0-5-210,3 5 1,-5 9 0,0 1 218,-3 3 1,-1-4-1,-7 6 1,0 2 44,0 2 1,-7 3 0,-1 0 0,-3-1 12,-5 1 1,-1 4 0,-3 0 0,1-3-5,-1 3 0,1 0 1,-1-4-41,0 0 1,3-1 0,2 1-59,2-1 1,8 1 51,-1 0 0,6-3 1,6-4-1,7-6 28,5-5 0,1-2 0,1 0 0,0 0-149,-1 0 1,1-2 0,2-3-1,1-3-1050,4-3 1220,-1 6 0,-7-3 0,1 8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34.246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 79 8577,'20'-11'386,"-1"-5"1,1 8-325,-1-3 1,1 4 0,0-4 0,-1 3-71,1 3 0,-1 3 0,1 2-88,0 0 0,-1 0 128,1 0 0,-9 2 0,-5 5 65,-4 6 0,-2-2 0,-2 2-29,-4 2 1,-5 3-1,-9 1 1,1 1-3,-1-1 0,0 1 0,1 0 1,-1-1-57,1 1 0,5-1 1,1 1-1,0 0-51,2-1 0,-4 1 0,9-1 0,1 1-75,3 0 0,2-1 0,2 1 1,5-3-165,6-4 0,4 2 0,5-8 0,4 0-92,7 1 1,2-6-1,0 5 1,-3-5 371,3-2 0,2 0 0,2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42.186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99 20 7110,'-11'0'-117,"2"0"1,9-2 545,0-4 0,-2 3 164,-5-3 265,5 4 296,-15 2-781,6 0 0,-2 0 142,0 0-639,8 0-16,-3 0 0,10 0 132,4 0 0,5 0 0,9 0-14,0 0 0,-1 0 0,3 2 0,2 2-3,2 3 0,0-1 0,-4-6 0,2 0 13,2 0 0,0 0 1,-6 0-1,2 0-80,4 0 0,-5 0 0,6 0-79,-6 0 0,-8 0 304,0 0-66,-8 0 1,-3 9-1,-11 4 1,-2 2-59,-4-2 0,4 11 0,-2-4 0,-2 2-62,-2 0 0,3 4 0,1 0 0,0-2-151,2-2 1,-4 4 0,6 0 31,-1-2 1,5-3 28,-1-1 1,4-7-139,2 0 211,0-8 153,0 3 123,0-25 0,0 10-35,0-12 0,0 10 1,0-4 123,0-2 1,-3 6-1,-1 0 361,-3 1-466,1 5 0,6-7-132,0 3 0,2 5-151,5-5 1,10 5-1,9 0 1,-2-2-198,-2-3 1,11-2 0,4 5 0,2-5-282,4-2 1,7 7 570,-4-3 0,0-3 0,-7-1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48.206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1 312 11475,'13'0'153,"0"0"0,0-7 0,6-1 0,1-3-258,0-5 1,-1-1-1,3-5 1,2-2 22,2-2 0,7-2 1,-5 4-1,0 0-13,1 7 0,-3-3 0,-7 7 78,1-5 1,0 5 6,-1 0 14,-8 9 1,-2-3-1,-9 14-37,0 6 1,-7 4 0,-1 3-1,-1 0-77,0-1 1,-4 1 0,4-1 0,1 1-439,-1 0 0,2-7 0,7 0 136,0 2 1,0-4 0,3 0 411,3-3 0,5-1 0,9-7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7:53.723"/>
    </inkml:context>
    <inkml:brush xml:id="br0">
      <inkml:brushProperty name="width" value="0.22857" units="cm"/>
      <inkml:brushProperty name="height" value="0.22857" units="cm"/>
      <inkml:brushProperty name="color" value="#E71224"/>
    </inkml:brush>
  </inkml:definitions>
  <inkml:trace contextRef="#ctx0" brushRef="#br0">284 51 11180,'2'-18'0,"2"3"1266,3 2-727,-1 9 0,-6 4 0,0 13-494,0 4 1,0 5 0,0 6 0,0 11 107,0 12 1,-6 14-1,-3 11 1,-2 9-112,-4 6 0,6-38 0,0 1 0,1-4 1,-1 0-1,1 1 0,1 1-35,0-2 1,1 0 0,-1 4 0,1-1-1,-12 38 1,3-6-631,2-9 1,9-17-1,-3-13 83,5-5 1,4-13 0,2-10 534,3-16 1,6-19 0,-7-18 0,-1-7-82,-3-3 1,-2-3 0,0 4 0,0-2 239,0 3 0,-9 1 1,-4 5-1,-4 3 380,-3 1 0,7 9 0,0-2 1,-2 6 9,-3 7 0,5-2 1,2 6 242,3-2 1,-1 7-517,2-3 0,16 5 0,2 2-195,11 0 0,13 0 0,-3-2 0,5-2-171,3-3 0,7 1 0,6 4 0,3-3-503,3-1 0,0-3 1,0 5 870,0-3 0,-1-8 0,1 4 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48.691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 59 8365,'9'-19'586,"-7"8"1,15 2 0,-4 7-488,5-5 0,1 5 0,1-4 1,0 3-268,-1 3 1,1 0-1,-1 0 62,1 0 1,-7 0 0,-2 3 9,-2 3 0,-3 5 127,-6 9 1,-2-1 0,-5 1 0,-6-3 246,-4-4 1,-3 11-1,1-4 1,-1 2-150,1-1 1,-1-1-1,0 0 1,3 1 33,4 6 1,-2-6 0,6 5-123,-2-4 1,7-2-1,-1-3 1,8-2-241,3-1 0,9-10 0,1 2 0,7-3-410,10-3 1,4 0-1,2-3 1,-2-1-1231,-4-2 1839,4-1 0,-15-2 0,6-2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52.047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235 40 7946,'0'-19'1243,"0"8"-858,0 2-186,0 9 1,-6 2-1,-1 5-177,3 6 1,-5 4 0,1 1 0,-1-3-165,0-2 1,-4 7 0,4 6 0,-2 0 110,-4 2 1,-2-4-1,-3 7 1,3-1 34,4 1 1,-3-8-1,8 6 1,-1-3-80,0 0 1,-4 0 0,7-4 0,1 2-101,3 2 0,2 0 0,0-6-20,0-1 1,7-6-1,1-2 89,3-2 0,2 4 1,7-6 34,0-3 0,-1-4 67,1-7 1,-3-3-1,-2-8 1,-4 3 121,-2 2 1,-2 0-1,-7-7 1,0 1 73,0-1 0,0 7 1,0 0 53,0-2 0,-9-1 1,-4 3-106,-5 7 0,-1 6 1,-1 6-343,1 7 1,6 5 0,2 1 0,2 1-693,5 0 0,1-1 893,3 1 0,0-1 0,0 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54.910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20 275 7532,'-11'8'834,"2"-5"-591,9 5-159,0-8-106,9 0 0,2-6 0,8-3 0,1-2 44,-1-4 0,-1-2 1,-1-3-1,1 0-38,3 1 1,3-7-1,-4-1 1,0 3 30,-1 3 0,1 3 0,-1 3 0,1 4 19,0 2 1,-7-4 31,0 7-4,0-1-62,-2 7 1,-3 2 6,-8 5 1,-2-3 0,-2 9-1,-3 3-85,3 1 1,-5 3 0,1-1-1,-1 3-91,0 4 1,-4-4 0,4 4 0,1-4-219,-1-2 0,2-1 1,7 1-210,0-1 596,0 1 0,9-1 0,2 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55.384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39 21 7382,'9'-11'1271,"-7"2"-999,7 9 1,-9 2-74,0 5 1,0-3 0,0 9-155,0 2 1,-2 1-1,-3-1 1,-3-2 4,-3 2 0,6 3 0,-1 1 0,2-1 38,-3-5 1,5 4 0,-5-4-321,5 5 1,2-5 0,2-3-55,5-1-1,4 4 1,6-4-271,-4 2 1,5-7-172,-5 3 0,4-5 728,3-2 0,-1 0 0,1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3:55.578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99 1 8305,'-11'8'790,"2"5"1,3 5-624,-1 1 0,-6 7 0,7 3 0,-1 1-232,-2 5 1,7-4-1,-4-1 1,4-2-674,2-4 1,0 5 0,0-3 737,0-2 0,-9-3 0,-2-1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00.442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334 99 7918,'8'-11'121,"-6"2"119,7 0 219,-9 7-210,0-7 0,0 7 181,0-4 0,-2 3-3,-5-3 1,3-3-152,-9 3 0,7-1 7,-8 7 1,8-6-124,-7-1 1,0 1-1,-7 6-249,1 0 0,6 6 0,-1 3 73,-1 2 0,-2 2 1,-1 6-1,3-1-32,2-5 1,7 4 0,-5-4-258,2 5 0,2 1 1,7 1 102,0 0 0,0-7 1,3 0-58,3 2 1,-2-6-1,10-3 162,1-4 1,2-2 0,3-2 0,-3-4-4,-4-7 1,5 2 0,-7-2 0,2 0 191,0 2 1,-7-7 79,7 5 1,-6 4 292,6 3-238,-9 4 0,-2 4 1,-8 4-188,2 7 1,-1-2 0,1 2 72,-3 3 1,1 1-292,6 3 1,2-3 0,2-2-57,3-2 0,6 1 244,-7 5 1,3-1-1,-4-3 1,1-2 91,-2 2 0,-1-4 0,-3 2-52,0 2 0,-7 3 0,-2 1 0,-2-1 185,-4-5 0,-2 2 1,-3-8-1,3-1-82,4 3 1,-11-7 0,4 5 0,-2-5-38,1-2 1,1 0 0,0 0-455,1 0 1,6-7 0,0 1-3350,-3 1 3687,8 3 0,-10 11 0,7 2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05.386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20 373 8122,'-11'-9'545,"2"7"161,9-7-407,0 9 1,7-2 0,2-2-394,1-3 0,-3-6 0,4 4 74,-2-2 1,6 1-1,-4-6 1,2 3-1,0-2 1,0-2 0,7-5 0,-1 0-7,1 2 0,1-10 0,3 10 1,3-1-2,-3-1 0,-9 4 1,-2 3 60,2 2 0,-4 2 283,2-2-187,-9 4 0,5 12-103,-9 3 1,0-1 0,0 10-1,-2 4-16,-5 5 1,3 2 0,-9-4 0,0 2-170,2 2 0,-4 0 0,8-6 0,3 0-459,2-1 0,2 1-148,0-1 1,0-6-127,0 1 891,8-10 0,3 5 0,9-9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05.796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99 1 6943,'0'13'708,"0"0"-664,0 2 1,-2-4 0,-3 2 0,-3 2 61,-3 3 0,4 1 1,-4 1-1,0 2-105,1 4 1,3-6 0,-4 1-1,2-5-53,5-1 1,2 2-101,2 3 1,2-9 0,5-5-153,6-4 1,4-2 0,3 0 34,-1 0 1,1 0 0,-1-2 268,1-4 0,-9 4 0,6-16 0,-6 7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05.980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118 0 7225,'-13'20'563,"0"0"0,6 8 0,-6 5 0,0 1-418,2-1 0,-6 4 0,6-6 0,0 1-616,5 1 0,3-9 0,3 4-660,0 1 1131,0-8 0,0 16 0,0-6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07.144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59 21 7841,'-17'-3'584,"4"-3"1,2 4 715,4-5-578,5 5-440,-6 2-166,8 0 1,8 0 0,5 0-285,5 0 1,1 0 0,3 0 0,2 0 27,2 0 1,0 0-1,-6 0 1,0 0-33,-1 0 1,1 0 0,-1 0-275,1 0 424,0 9 0,-10 2 1,-3 8 97,-5 1 0,-8-7 0,-3 0 17,-2 2 0,-2 3-55,-7 1 0,7-6-22,0 0 0,9 0-341,-3 7 0,14-7 264,6 0 0,4-2 0,1 4 68,-5-2 0,2-6 1,-8 6-15,-3 2 1,-2-4 0,-4 0-1,-5 0 165,-6 0 1,-4 0 0,-3 4-1,-1-4-76,-6-3 1,6 5-1,-6-6 1,6-3-62,1-1 1,1-3-1,-1 0 1,2-3-292,5-3 0,-2-5 0,9-9 0,1 1-51,3-1 1,6 1 0,7-1 320,9 0 0,13 1 0,-3-1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7:54.496"/>
    </inkml:context>
    <inkml:brush xml:id="br0">
      <inkml:brushProperty name="width" value="0.22857" units="cm"/>
      <inkml:brushProperty name="height" value="0.22857" units="cm"/>
      <inkml:brushProperty name="color" value="#E71224"/>
    </inkml:brush>
  </inkml:definitions>
  <inkml:trace contextRef="#ctx0" brushRef="#br0">331 59 17320,'0'-13'-698,"0"0"1,0 6-1,-2-3 794,-4 1 1,1 2 448,-8 7 0,0 0 0,-6 0-179,-1 0 0,0 0 0,1 0 0,-1 2-160,1 5 0,-1 2 0,0 6 1,1-2-274,-1 2 0,1 11 0,-1 7 1,3 4-188,3 2 0,4 0 1,5 1-1,-1-1-61,1 0 1,5-2 0,7-4 0,6-7 231,4-4 0,3-11 0,2-5 1,2-4 296,2-2 0,9-4 0,-3-7 1,5-11-351,3-6 0,-8 2 0,-1-7 1,-1 0-245,1 3 0,-14-5 1,3 9-1,-5 2-466,-4 2 1205,-2 3 1,-9 10-160,0 9 1,-7 15 0,-2 11 0,1 0-174,-1 3 0,2-5 0,7 6 0,0-1-246,0-6 1,3-1 0,3-4 0,9-3-369,9-2 1,0-9 0,9 3 0,0-5 648,-3-2 1,7-9-1,-6-2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07.904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79 59 8165,'-20'0'768,"7"0"-343,0 0 0,7 0 1,-5-2 597,2-5-914,3 5 0,8-7-143,4 9 0,-1-2 1,8-2-73,2-3 0,2-1 0,3 3 0,0-1 55,-1 1 0,-6 3 0,0 2 0,3 0-111,1 0 1,-4 0 0,0 2-166,2 5 1,-4-3 310,2 9 1,-8 0-1,-1 5 1,-6-3-15,-5-2 1,-8-2-1,2 4 1,-2-2 19,2 3 1,-5-8 0,7 1 42,1 0-205,-8 2 1,16 2 151,-5 0 0,14-9 1,6 3 48,4-5 1,3 4 0,0 1-1,-1-3 191,1-2 1,-1 1 0,1 1 288,0 2 1,-9 10-118,-5-3 1,-4 4-1,-4 3-186,-4-1 1,-12 5 0,-8-2 0,0-4-312,-2-1 1,6-2 0,-7 0 0,3-4-378,0-2 0,0-2 1,6-10-512,1-3 0,8-5 993,4-9 0,5-8 0,2-2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11.757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40 351 7753,'-13'0'1178,"0"0"-827,9 0 1,-5 3-146,9 3-112,0-4 0,2 7 0,2-11-129,3-5 1,8 3-1,-2-9 1,5 0 62,1 2 1,1-13 0,2 4 0,2-3-60,2-6 0,2 5 1,-4-6-1,2 1-39,-2 5 1,-2 3-1,-2 1 1,-3 1 148,-4-1 1,4 7 130,-4 0-164,-4 8 0,0-1 0,-9 12-42,0 7 0,-2 7 1,-3 4-45,-1 2 1,-7 0 0,4-6 0,0 0 37,1-1 1,-5 7 0,6 0-441,3-2 1,2-8 0,2-3-1821,0 2 2262,0-6 0,8 8 0,3-6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12.423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 60 10334,'13'0'49,"0"0"1,2 0-68,2 0 1,-3-7 0,-1 1 0,2 1-69,2 3 1,3-4 0,-1-1 25,1 3 0,0-5 0,-1 2-243,1 3 1,-7 2 315,0 2 1,-9 2 0,3 5 17,-5 6 1,-4 4-1,-5 3 1,-6 1-16,-4 6 1,4-3 0,0 8 0,-3 1-71,-1-3 0,4 5 0,2-6 0,0-1-134,0 0 0,5-2 1,-5-6-76,2-1 0,3 1 40,6 0 126,0-9 0,2-3 0,2-10 272,3-4 1,-1-5 0,-6-9 28,0 0 0,0 7 0,-2 0 115,-4-2 0,3 4 0,-5 0 63,-1 3 0,5 1 1,-7 5 510,2-5-742,2 5 1,10-6-379,3 8 0,5 2 0,9 2 1,1 3 80,6-3 1,1-4 0,7-4 0,-3-3-759,3 3 904,-6 2 0,8-7 0,-7-2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17.820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59 138 7819,'-19'0'134,"8"0"1,0 0 910,4 0 543,5 0-320,-7 0 141,9 0-1488,0-9 0,7 5 0,2-7 0,1 0-204,6 0 1,1 5 0,1-7 0,-3 0 66,-2 2 1,0-4 0,7 8-1,-1 3 84,1 2 1,-7-5 0,0 0 58,2 3 1,-4 2-1,0 4 21,-2 5 1,-1 1 0,-3 8 0,1-3 55,-1 2 0,-3-4 0,-4 2 26,-5 2 1,3 3 0,-9 1-13,-3 1 1,5-7-129,-2 0 1,9-7-279,-3 7 1,5 1 213,2 5 0,7-6 1,2-2-1,-1 0 122,1 0 0,4-5 0,-4 5-20,2-2 1,-5 4 0,5-4 354,-2 2 1,-3-5 0,-6 7 0,-2 2-31,-4 3 0,1 1 0,-8-1 0,-2-3-142,-2-2 1,-10 0-1,1 5 1,2-3-53,3-2 0,1-9 0,0 3-145,1-5 0,1-4 0,5-5 0,5-6-263,-1-4 0,7-3 1,-5-1-1,5-3-353,2-3 1,9 1 0,2 7 0,2 1 701,0 5 0,0 5 0,6 8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18.466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197 1 8354,'-20'8'1366,"9"-6"0,-4 16-927,9-5-453,-1-4 1,1 2-77,-1-5 1,0-2 0,7 9-14,0 3 1,0-5-1,0 2 0,0 2 1,0 2-1,0 3-103,0 0 0,3-1 0,3 1 117,7-1 0,3 1 0,-1-3 1,-4-1 27,-3-3 0,5-7 0,-6 7 44,-3 2 1,-2 3 0,-2 2 28,0-1 1,-6 1-1,-3-1 1,-2 1 9,-4-1 0,-2-1 1,-3-5-1,3-4-101,4-1 0,-5-5 0,5 3-158,-4-4 0,-3-4 0,3-4-294,4-7 1,4 2-1,9-2-590,0-3 1121,0-1 0,0 6 0,0 2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18.763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0 20 10145,'3'-11'1115,"3"4"-907,7 5 0,5 2 1,1 0-1,1 0-337,-1 0 0,3 0 0,2 0 0,5 0-426,1 0 0,0 0 0,5 0 555,-2 0 0,0 0 0,6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29.265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0 325 10567,'13'-7'0,"0"-1"-76,2-3 1,3-2 0,1-7 0,1 1 0,2-1 0,2-2-108,2-4 0,2 4 0,-4-4 162,2 4 0,0 3 1,-6-1 34,0 1 1,-7 1 0,0 3 135,2 2-116,-6 8 1,-1 5 0,-10 13 0,-4 5-34,-7 2 0,2 1 1,-2 3-1,0 5-94,2 1 0,-7-4 0,7 5 1,1-3-230,3-4 1,5-2 0,2-3-318,0 1 0,2-3 0,5-4 639,6-6 0,-5-5 0,10-2 0,-7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29.893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196 59 7916,'0'-13'-1982,"0"0"2922,0 8 455,0-12-1087,0 15 0,-9-7-220,-4 9 0,2 0 0,0 2 0,1 3 14,-1 1 0,0 9 0,-4-4 0,4 2-263,2 0 1,-4-6 0,6 6-238,3 2 0,2-4 207,2 2 0,0-6 0,2 4 119,5-3 1,-3-1 0,9-7 4,2 0 0,3 0 6,1 0 1,1 0 65,-1 0 0,-1 9 39,-5 4 1,-4 4-1,-7 1 1,2-3 68,3-2 1,-1 0 0,-6 7-45,0-1 0,-2-1 0,-2-3 1,-5-2 225,-2 2 0,5-4 1,-7 0-150,-3-2 0,-1 4 0,-3-7-53,1-1 0,-1-3 0,0-2-35,1 0 0,1-2 0,3-5-435,2-6 1,9 2-1,-3-2-170,5-2 0,2 4 0,2 0 0,5 2-290,6 5 837,4 2 0,3 2 0,-1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30.628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20 79 6033,'-9'-11'3810,"7"2"-3542,-7 9 1,9-2 0,2-2-232,5-3 1,-3-1-1,9 3 13,2-1 1,1-3 0,-1 5 0,-2-3 25,2 3 1,-4 2-1,2 2-218,2 0 1,-4 0 0,0 2-117,-2 4 0,0-4 0,-5 7 214,2 0 0,-1 0 0,-10 6 3,-1-2 1,-3-7 0,5 7-21,-3 3 0,-6-5-80,7 2 0,-1-7-40,7 7 1,0-6 0,2 4 90,5-3 1,4 5 0,8-6 166,1-3 0,-3 1 1,-1-1-61,-3 3 0,-2 8 0,4-4 647,-2 0 0,-9 6-289,3-4 1,-14 5-1,-6 1-184,-4 1 0,-3-1 0,1-1 0,-1-3-62,0-2 1,1-6 0,-1 3-516,1-1 1,-1-2-195,0-7 1,10-9-1,3-4 1,5-5 579,2-1 0,9-1 0,1 1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38.374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20 136 8162,'0'-11'2415,"0"2"-1469,0 1-579,0 5 1,0-7-287,0 3 0,2 5 0,2-7 0,5 3-51,2-1 0,-4-2 1,6 5-1,2-3-168,2 3 1,3-5 0,-1 3-70,1 2 1,0-5 0,-1 2 68,1 3 0,-7 4 0,-2 6 44,-2 8 0,-3-4 1,-6 3-1,0 3 47,0 1 1,-2 3 0,-2-1 0,-5 1 30,-2 0 0,0 6 1,-4 0-1,2-2 19,-2-2 1,-3-3 0,-2 1 0,1-1-38,-1 1 0,1-7 1,1 0-1,3 0 8,2-2 0,9 6 0,-5-6 1,2 2-147,1 0 0,-1 0 145,7 7 0,9-7 0,4-2-80,4-2 1,3-3 0,0-6 51,-1 0 0,1 0 1,-1 0-1,1 0-178,0 0 0,-1-2 0,1-2 0,-1-3 233,1 3 0,0-7 0,-1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7:54.881"/>
    </inkml:context>
    <inkml:brush xml:id="br0">
      <inkml:brushProperty name="width" value="0.22857" units="cm"/>
      <inkml:brushProperty name="height" value="0.22857" units="cm"/>
      <inkml:brushProperty name="color" value="#E71224"/>
    </inkml:brush>
  </inkml:definitions>
  <inkml:trace contextRef="#ctx0" brushRef="#br0">79 1 15986,'-11'22'0,"2"4"71,0 6 0,5 5 1,-7 5-1,0 4 74,0 6 1,7-4 0,-3-3-1,5-5-359,2-8 1,2 1 0,5-11-1,8-7 505,9-4 0,0-5 0,6-8 0,1-4-365,-1-7 0,1-11 1,4-7-1,-3-4-97,3-6 0,2-3 0,0 5 0,-4 2 249,-7 5 1,-4 3 0,-3 12-1,-1 2 156,-5 2 0,2 10 1,-8 3-336,-3 11 1,-2 13-1,-2 7 1,0 4-383,0 6 1,0 2 0,0-6 0,0-2-977,0-2 1273,0-9 1,9 13 0,2-7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38.953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216 1 9061,'-19'0'504,"-1"0"0,0 6 1,3 3-1,2 0-375,2-1 0,6 8-54,-6-3 0,7 4-345,-7 3 1,8-1 183,-1 1 0,10 0 1,5-3 48,2-4 1,2 4-84,6-4 1,1 5-148,-1 2 0,-1-1 189,-5 1 0,-4-1 0,-9 1 67,0 0 1,-3-7-1,-3-3 1,-5 1 107,0 0 1,-6-4-1,4 4 1,-5-3-161,-1-3 1,-1-3 0,0-2-524,1 0 0,6 0 273,0 0 0,8-2-1311,-1-5 1624,4 5 0,10-15 0,3 6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39.249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0 79 8113,'0'-11'1102,"3"-5"0,3 10-721,7 2 0,7 1 0,4 3-289,2 0 0,0 0 0,-4 0 0,2 0-427,2 0 1,2 0 0,-4 0 0,2 0-1195,-2 0 1,-2-6 1528,-2-1 0,8-8 0,2 4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40.017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197 1 9123,'-11'9'1020,"0"-5"-785,5 9 0,3-6 1,-5 3-75,-1-1 0,7 0 1,-7-5-104,0 3 1,5 6-1,-7-4 1,0-1-26,0 1 0,7 6 1,-5-4-73,1 0 1,5 6 6,-3-4 0,4 5-57,2 2 0,6-7 1,3-3 80,2-1 0,2 6-17,6-2 1,-1-2 0,-3 0-6,-2-2 1,-6 4-1,4-4-27,-3 2 1,-1-5 0,-7 7 148,0 2 0,0-4-93,0 2 0,-9 1 0,-4 3 71,-4-4 1,-1-2 0,3-7 0,2 3-129,-2-3 0,-3-2-807,-1-2 0,-1 0-925,0 0 1262,10-8 1,1 3 527,9-8 0,0 9 0,0-5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4:40.325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 20 11080,'19'0'544,"1"0"1,2 0 0,2 0-593,2 0 1,7 7-1,-7-1 1,0-1-739,2-3 0,-4-2 0,7 0 0,-5-2 786,-9-5 0,3-4 0,-9-8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15.939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40 39 8185,'-9'-13'552,"-4"0"76,4 9 43,1-5-710,8 9-17,0 0 0,6 2 1,3 3 27,2 1 0,2 3 1,6-5-1,1 3-34,0-3 1,1 0 0,3 1 0,5 1 50,1-1 0,1-3 0,3-2 0,-3 0-117,-3 0 0,5 0 0,-7 0 1,-2 0 58,-2 0 1,-5 2-1,-2 2 56,-2 3 1,-8 8-1,1-2 1,-6 5 20,-6 1 0,-5 7 0,-9 3 0,-1 3 22,-6 10 0,6-3 0,-8 7 0,3-5-8,0-2 1,0 0 0,6 1 0,3-3-96,4-5 0,-2 3 0,8-9 0,3-2-38,2-2 1,2-2 44,0-1 1,2-8 113,4-4 0,-1-5 0,6-4 101,-3-5 0,-1-6 0,-7-11-44,0-2 1,0 0 0,-2 4 0,-3-2 37,-1-2 1,-7 0-1,4 6 1,0 1 109,1-1 1,-6 7-1,6 2 168,-3 2-537,6 3 1,-1 6 51,12 0 1,5 0-1,11 0 1,2 0-227,2 0 0,9 0 0,-2 0 0,4 0-1137,2 0 1427,0-9 0,9-2 0,2-8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20.432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98 79 8432,'-9'-20'-80,"7"7"352,-4 0-158,4 9 121,-7-5-93,7 9-130,-7 0-45,9 0 0,0 9 53,0 4 1,0 4 0,0 3-114,0-1 1,2-1 0,2-3 0,5-2 58,2 2 0,2 3 0,5 1 26,-5 1 0,4-3 0,-4-1 0,2-3 9,-2 2 1,5 0 0,-7 0 0,2-1-3,0 1 0,-7 0 0,5 0 0,-2-2 12,-5 3 1,5 1 0,-2 3 0,-3-1-13,-2 1 0,-8-1 1,-3 1 78,-2 0 1,-2-1 0,-7 1-7,1-1 1,-1-1-1,1-5 1,-1-7-46,0-3 0,1 3 0,-1 1-1,1-3 1,5-2 0,4-4-59,1-5 0,-4 3 0,6-9-67,3-2 0,-5-3 1,3-1-1,1-1 39,3 1 1,2 6 0,0-1 0,2-1-11,5-2 0,-3 4 1,9 0 99,2-3 1,3 6 0,2-4-10,-1-1 1,1 7 0,-1-1-1,1 2-1,0 1 0,-7-7 0,0 6 0,0 1 32,-2-3 1,-1 0-1,-5-6 1,1 2-21,-1-2 0,-3-3 1,-2-1-8,0-1 0,0 0 0,0-1 1,0-3 17,0-2 1,-9-1 0,-2 8-137,0-1 0,-6 1-460,4-1 165,4 9 1,11 2 0,16 9-659,6 0 1046,2 0 0,11 9 0,4 2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21.008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256 0 9395,'-13'0'518,"0"0"0,6 0 0,-6 0-417,-2 0 0,4 2 0,-2 5-6,-2 6 1,-1 4 0,1 3-269,2-1 1,2 1 0,-2 0 0,4-1-60,1 1 0,5-1 0,-3 1 166,4 0 0,8-1 0,3 1 0,2-1 31,4 1 0,2-3 1,3-1-1,-2-3-35,-5 2 1,4 0 0,-6 0 0,2-1 42,0 1 0,-6-4 1,3 2-17,-1 2 1,-2 2 0,-7 3 80,0 0 1,-3-1-1,-3 1 1,-7-3 182,-5-4 0,-1 3 1,-1-8-1,1 1-239,-1 0 1,0-3 0,1-6-307,-1 0 1,1-6 0,1-3 0,5-2-195,7-4 0,-3-3 1,2-1 5,3-1 1,2 1 511,2-1 0,9 0 0,1 1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21.248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20 1 8364,'-10'0'590,"1"0"1,24 0 0,5 0-625,2 0 0,6 6 1,0 1-1,3-3-119,3-2 0,1-2 1,2 0-1,-2-2 153,0-4 0,15 4 0,-9-7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22.078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334 18 8364,'-9'-11'563,"-4"5"0,2 6-389,-2 6 1,6-1-103,-6 8 0,2 0 0,-4 6 0,2 1-124,-2 0 1,4 1 0,-2 6-1,-2 3 118,-3 1 1,-1 6-1,-1-5 1,0 5 1,1 2 1,6-2 0,2-2-1,2-2-42,5 2 0,2-5 1,2 1-1,0-3-102,0-4 0,2-2 0,2-3 0,5 1-25,2 0 0,2-3 1,6-2-1,1-4-21,0-2 0,-1-3 0,1-6 14,-1 0 1,1 0 0,0-2 112,-1-4 0,-6-12 1,-2-8-1,-2 0 3,-5-2 0,-4 6 1,-4-4-1,-5 4-8,-2 2 1,-8 1 0,-10 1 0,1 5-75,0 7 1,-5 4 0,5 4 0,-1 4-369,1 7 1,9 5 0,8 1 441,2 1 0,2 8 0,7 3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24.820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21 384 7158,'-11'0'552,"2"0"0,11 0-381,5 0 1,-3 0-74,9 0 0,-6-7 0,4-2-45,-3-2 0,7-2 0,-1-6 0,3-1-54,3 1 0,-1-1 0,1 0 0,-1-1-59,1-6 1,4 6 0,0-8-1,-2 3 30,2 0 0,-7 0 0,-4 9 0,0 1 0,-2 3 0,0 9 0,-7-5 242,3 0-150,-1 7 1,-14 9 0,-3 12-40,0 3 0,-4 2 1,6 0-1,-2 4-87,-4 3 1,4-5 0,0 7-1,0-1-90,0-1 0,7-1 1,-3-6-137,5 2 1,2 1 0,2-10-115,5-4 1,-3-4 403,9-9 0,9-9 0,9-2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7:55.729"/>
    </inkml:context>
    <inkml:brush xml:id="br0">
      <inkml:brushProperty name="width" value="0.22857" units="cm"/>
      <inkml:brushProperty name="height" value="0.22857" units="cm"/>
      <inkml:brushProperty name="color" value="#E71224"/>
    </inkml:brush>
  </inkml:definitions>
  <inkml:trace contextRef="#ctx0" brushRef="#br0">294 1118 17320,'0'-11'-2640,"0"0"2525,0 4 292,0 5 0,-6-9 155,-1 5 1,-8-5-203,2-9 1,-5 9 0,-1 3-130,-1-1 1,1 7-1,-1-5 1,0 5 44,1 2 1,-1 7 0,1 1 0,1 3-197,5 4 1,-4 3 0,6 1 0,0 3 95,4 4 1,5-2-1,2 7 1,0-3-139,0-4 0,2 4 0,5-4 0,6-4 168,4-5 0,3-10 0,2 1 0,4-4 206,7-2 0,1-15 1,3-7-1,-2-6-9,0-7 1,7-4-1,-12-5 1,3-1-64,-1 1 0,-8-13 0,5-1 1,-3-3-230,0 0 0,-2-7 0,-9-4 0,-4-2 10,-2 2 0,4-4 1,-7 7-1,-1-1 94,-3 5 1,-2 6-1,0 6 1,0 10 244,0 8 1,0 7 0,-2 10-95,-5 5 0,-4 5 0,-8 12 0,1 9-224,5 13 0,-4 15 1,6 10-1,-2 5-19,0 12 0,2 12 0,-4 7 0,4 0 29,2 1 0,0 10 1,5-7-1,-3-4-39,3-4 0,2-13 0,2-5 1,2-6-615,5-7 0,6-4 0,11-11 0,2-4 817,-2-7 1,6-13 0,1-5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25.390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 0 10690,'19'11'-157,"1"-2"1,-1-9-1,1 0 178,0 0 1,-1 0 0,1 0-407,-1 0 1,1 0 0,0 0 111,-1 0 0,-8 2 210,-4 4 1,-5-1 0,-2 8 64,0 2 1,-9 5-1,-4 4 1,-4 2 4,-3-2 0,0 6 0,1 3 0,-1 2-2,1-3 1,5 3 0,1-6 0,0-1-91,2 0 0,1-2 1,5-6-8,-1 0 0,-1-1 23,7 1 115,0-9 1,2-5 0,3-12-2,1-7 0,1-5 0,-7-1 0,0-1 228,0 0 0,0-6 0,0 0 75,0 2 0,0 9-92,0 2 1,0 6-142,0-6 1,2 9-201,4-3 0,5 5 1,11 2-1,2 0-535,2 0 0,9 0 1,-2 0 619,4 0 0,11-9 0,2-1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27.834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60 1 7895,'-11'0'208,"2"0"0,7 0-514,-5 0 1,5 2 344,-4 5 0,-3 4 0,2 8 0,1 1 0,6-1-24,0 1 0,0-7 1,0 0-1,0 2-6,0 3 1,6-5 0,3 0-29,2 2 1,2 0-1,7-2-18,-1-6 0,-6 2 0,0-3 20,3-1 0,1-5 13,3-7 0,-3-4 0,-2-8 46,-2-1 1,-8 0-1,1 1 1,-4-1 24,-2 1 1,0-1-1,-2 0 1,-4 3 12,-7 4 0,2-2 0,-2 6-42,-2-2 0,-3 7 1,-1-3-116,-1 5 0,9 4 0,4 5-238,5 6 1,2-2 0,2-1-276,5-1 1,10 4 589,10-6 0,7-1 0,-3-6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28.593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177 20 7193,'0'-11'1178,"0"3"0,-2 8-1171,-4 0 0,1 0 0,-8 0-35,-2 0 0,4 6 0,-2 3 31,-2 2 1,-1 2 0,3 6 0,5 1-42,-1 0 0,7-7 1,-5 0-1,5 2-17,2 2 0,0-4 0,0 0 36,0 3 0,2 1 1,3 3-1,3-3 10,3-4 0,0 5 0,4-7 0,-2 2-122,3 0 0,1 0 104,3 6 0,-3 1 0,-4 0 0,-4-3 14,0-4 0,-7 4 1,4-4-1,-4 5 57,-2 2 1,-6-7 0,-3 0 0,-2 2-48,-4 2 0,-2-4 0,-3-2 0,0 0-14,1 0 0,6-7 1,0 3-1,-3-5 12,-1-2 0,4 0 0,2-2-96,2-5 1,3 3-1,6-9 1,0-2-25,0-3 0,0-1 0,2-1 0,2 1 17,3-1 0,8 0 1,-2 1-1,2-1 146,-1 1 1,3 1 0,-4 3 0,2 2 22,-2-2 0,5-3 0,-5-1 13,4-1 0,1 0 0,-3 3 0,-4 2 86,-2 2 0,-1 6 0,-3-6 30,1-2 1,1 4-57,-7-2 1,2 2-162,4-2 0,-3 2-404,3 4 0,-4 3 45,-2-9 1,0 6 0,2-3 78,5 1 1,-5 0 0,5 3 306,-5-7 0,7 4 0,1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29.477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236 20 8073,'-11'0'436,"2"-2"124,9-5 106,0 5-505,0-6 1,-2 8 124,-4 0 0,-5 2-382,-9 4 0,3 5 0,2 7 1,4-3-92,2-2 0,-4 0 0,4 7 147,-2-1 1,7 1 0,-3-1 0,5 1 13,2 0 1,0-1-1,0 1 19,0-1 1,9 1-1,2 0 1,2-1 10,0 1 0,0-7 0,7 0 13,-1 2 0,1 3 0,-1 1 17,1 1 1,-7-1 0,-2 1 72,-2 0 0,-3-7 0,-6 0 6,0 2 1,-2 0-1,-4 0-168,-8-2 0,-3-6 0,-5 4 0,-2-2-34,-2-5 0,0-2 0,6-2 0,1 0 23,-1 0 1,3-9-1,2-4 1,4-4-139,2-3 0,-4 1 0,6-1-52,3 1 0,2-1 1,4 2 138,5 5 1,-3-2-1,9 6 1,2 1 145,3-1 1,8-4 0,0 4 0,0 1 21,2-1 1,-6-6 0,6 4-1,-1-2-27,-1 0 1,0 2 0,-9-5 0,-1 3 158,-3-2 0,-9-2 0,2-3 0,-3 1-117,-3-1 1,0 0-1,0 1 1,0-1-47,0 1 1,-9-1 0,-4 0 69,-5 1 0,-1 8 1,-1 4-1,1 5 46,-1 2 0,7 0-285,0 0 1,11 0-211,2 0 0,8 0 0,14 0 0,4 0-1007,7 0 1366,4 0 0,11 0 0,2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34.349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99 393 7565,'-14'0'0,"1"0"0,9 0-1525,-5 0 1713,9 0 0,-2 6 286,-4 1-184,3-1 0,-7-6 221,3 0-205,5 0 1,-9 0 40,4 0-385,5 0 47,-6 0 1,10 0-47,4 0 0,5 0 1,9-2-1,-3-4 0,-4-7 1,7-5 0,-3-1 0,7-1-52,0 0 1,0-6 0,0 0 0,4 0 39,3-2 0,-7 6 0,2-4 0,-4 4-1,-3 2 1,1 1-1,-3-1 1,-1 3 131,-3 4 1,-9-5 0,5 7 380,-1 1-34,-5 1-407,5 9 0,-10 2 0,-2 5-90,-3 6 1,-8 6-1,4 5 1,-2 5-25,0 1 0,2-4 0,-4 5 0,4-3-44,2-4 1,-4 4-1,7-2-262,1-2 1,5-2-78,7-2 1,-3-9 473,9-5 0,0-4 0,7-2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34.980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255 1 7963,'-13'0'722,"0"0"0,7 0-820,-7 0 1,6 2 0,-6 4 137,-2 7 1,4 5 0,-2 1 0,-2 3-25,-3 4 1,-1-4 0,1 6 0,3-1-185,2-1 1,2 6 0,-2-5 0,4-4 140,1-1 1,5-2-1,-3-1 1,4 1-35,2 0 0,2-3 1,2-2-1,5-4-17,2-2 1,2 4-1,7-6-81,-1-3 1,1-2 0,-1-2 144,1 0 0,-7-2 0,-2-5 4,-2-6 0,-1 2 0,-3-2 27,1-2 0,-1 0 1,-12 0 14,-6 2 1,-4 8 0,-3-4-69,0 1 0,1 6 0,-1-3-89,1 10 0,8-1 125,4 9 0,5 0 0,2 7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37.697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0 40 9184,'9'-11'108,"-4"2"0,8 9-326,2 0 0,2-6 0,3-1 217,-1 3 0,1 1 1,0 3 59,-1 0 1,1 0 0,-1 0-67,1 0 1,-7 0 0,-2 3-59,-2 3 1,-3 5 106,-6 9 1,-2-3-1,-2-2 1,-5-2 5,-2 3 0,-2-1 1,-7 0-1,3-2 12,4 2 0,-4 3 1,3 1-1,-3 1-54,-3 0 0,7-1 0,0 1 1,0-1 29,2 1 0,-4 0 0,9-1-31,1 1 1,3-7-1,2 0 22,0 2 1,0-4 0,2 0 0,5-2-9,6-5 0,-2 5 0,2-3 0,2-1 6,2-3 0,12-2 0,1 0-209,1 0 1,-3 0 0,-8-2 183,-1-5 0,1 5 0,-1-7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38.516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57 79 8289,'-20'0'1375,"9"0"-677,-6 0-663,15 0 1,-5 0-35,14 0 1,-3-7-1,9 1 1,0-1 17,-2-2 0,6 7 0,-4-7 0,5 3-51,1-1 1,8-1 0,-1 3-1,-2-1 25,-3 1 1,-1 3-1,0 2 1,-1 0-102,1 0 0,-7 0 1,-2 2-1,0 3 90,0 1 1,-7 10 0,2-3 10,-3 4 1,-6 3 0,-1-1 0,-5 1 56,-1-1 0,-1 1 1,-5-3-1,3-1 6,-2-3 0,0 0 0,0 6 0,2 1-35,-3 0 0,-1-1 0,-3 1 0,1-1 25,-1 1 0,0-3 0,3-1 0,2-3-9,2 2 1,6 0 0,-4 1 0,3-3-25,3 2 0,3-4 1,2 2-17,0 2 0,0-4 0,0 2 1,2 0 9,5-2 1,-3 4 0,9-6-104,2 2 0,-4-5 0,2 5 0,3-2-147,1-5 1,3-2 0,1-2 0,6 0-896,5 0 1,3-2 1137,-2-4 0,12-5 0,-3-9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40.170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177 39 8267,'0'-11'-218,"0"3"887,0-1-362,0 7 0,-3-7 332,-3 9-600,4 0 1,-9 7 0,6 1-140,-1 3 1,-9 2-1,4 7 112,0-1 0,-6 1 0,6 2 1,-2 2 15,-1 2 0,8-2 0,-5-9 1,0-2 2,0 2 1,7 3-1,-3 1-27,5 1 0,2-7 0,0 0 11,0 2 0,9-6 1,2 0-1,2-3-20,0 1 1,0-1 0,7-6 0,-1 0-13,1 0 0,8 0 1,3 0-547,-1 0 1,-2 0-1,-8 0 563,0 0 0,-10-8 0,-1-3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40.395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176 0 9274,'-6'20'535,"-1"-1"1,-1 3 0,1 4 0,-6 5-215,-4-1 1,-3 14 0,0-3 0,1 5-332,-1 2 1,3-2 0,4-7 0,6-2-733,5-4 0,2 1 1,0-7 741,0-4 0,9-1 0,2-2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7:56.258"/>
    </inkml:context>
    <inkml:brush xml:id="br0">
      <inkml:brushProperty name="width" value="0.22857" units="cm"/>
      <inkml:brushProperty name="height" value="0.22857" units="cm"/>
      <inkml:brushProperty name="color" value="#E71224"/>
    </inkml:brush>
  </inkml:definitions>
  <inkml:trace contextRef="#ctx0" brushRef="#br0">392 216 16470,'0'-13'-2521,"0"0"2365,0-3 1,-6 6-1,-1-3 1,3-3 134,2-1 0,-1-3 0,-3 1 275,-7-1 0,-5 0 1,-1 3 92,-1 4 1,1 4-1,-1 9 1,0 0 2,1 0 1,-7 2 0,0 5-1,2 6-339,2 4 0,2 12 0,1 1 1,-1 3-225,0 0 0,3-1 0,4 7 0,6 1 77,5-1 1,2-9-1,2-1 1,5-5 147,6-5 0,11 5 0,4-13 0,1 0 259,-1-5 1,7-3-1,-3-6 1,5-3-83,3-7 1,-1-5 0,0-1 0,-2-1-180,-4 1 0,-5-7 0,-8 2 0,-3 4-170,-4 5 0,-4 8 0,-7-4 209,4 3 1,-3 3 0,1 12 0,-6 6-123,-5 4 1,-1 9 0,3 3 0,-1-1 25,1 0 1,3 5 0,2-7 0,2-4-860,5-7 1,4 0-1,8-8 950,1-3 0,0-10 1,-1-5-1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56.560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99 40 8305,'0'-19'586,"0"8"-331,0 2-332,0 9 61,0 9 0,0 2 0,0 8 5,0 1 0,-7 6 0,-2 0 1,-1-2-23,-6-2 0,5 4 1,1 0-1,-1-2-44,0-2 1,6-3 0,-1 1-93,4-1 0,2-5 0,2-4 50,4-1 0,-1 4 0,8-6 69,2-3 0,3-2 0,1-2 0,1 0-50,-1 0 0,1 0 0,0 0-72,-1 0 172,1-8 0,-1-3 0,1-9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56.801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118 18 7467,'0'-11'677,"-7"4"0,-1 14-593,-3 6 1,4 4-1,-4 5 1,3 4-20,3 7 0,-3 2 0,-1 0 0,0-3-177,0 3 1,-4 2 0,7 0 0,1-4-231,3-7 1,2 2 0,0-2-117,0-2 0,2-4 458,5-7 0,4-4 0,9-9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57.442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236 20 8003,'-20'-9'325,"7"7"114,0-5 0,7 5-447,-7 2 0,-1 2-48,-5 5 1,-1 4 0,3 8 0,2-1 35,2-5 0,8 4 0,-3-6 0,1 2-199,0 0 0,1-6 91,6 6 1,2-9 0,5 3 81,6-5 0,-2-2 0,2 0 0,2 0-21,2 0 0,3-9 81,-1-4 0,1 5 35,0 1 29,-9 5 1,-3 11-1,-8 4 1,0 4-40,0 3 1,0 6 0,0 0 0,0 0-41,0 2 0,0-6 0,0 4 0,0-4-7,0-2 0,7-1 0,2 1 0,-1-1 6,1 1 1,0 0-1,-5-1 160,3 1 0,-1-1 80,-6 1 1,0 0-1,-2-3-130,-5-4 0,-4-2 1,-8-7-1,-1 3-65,1-3 0,-1-2 0,0-2 0,1 0-58,-1 0 0,1-6 0,-1-3 0,3-2-282,4-4 0,-3-9 0,8-2 1,-1 0-430,0-2 0,3 6 726,6-4 0,0 4 0,0 2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5:59.822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157 79 7844,'0'-13'-853,"0"0"1,0 7 1113,0-7-47,0 8 1,0-6 436,0 5 291,0 4-333,0-7-505,0 9-61,-8 0 1,-1 2 0,-6 2-112,2 3 1,6 6-1,-4-4 55,2 2 1,1-5 0,3 7-10,-1 2 1,-1 3 31,7 1 0,0 1 0,2 0-7,5-1 0,4 1 0,8-1-11,1 1 1,-3-7 0,-1 0 12,-3 2 0,0 1 0,4-1 1,-4-2 0,-6 2 0,-5-4 1,-2 2-1,0 2 110,0 3 1,-2 1-1,-2 1-123,-3 0 1,-8-3-1,2-2 1,-3-2-38,3 3 1,-4-5-1,4-1 1,-5-1 1,-1-5 0,-1-1 1,1-3-171,-1 0 0,9-3 28,5-3 1,3 2-1,3-9 96,0-3 0,0-1 0,0-3 0,3 3 47,3 4 0,3-5 0,6 5 0,-2-4 72,2-3 0,-4 7 0,2 0 0,0-2 66,-2-3 1,7 5-1,-7 0 1,2 0-35,0 2 0,-7-4 1,5 6-1,0 1 88,0-1 1,-7-6 46,3 2 0,-5 2-42,-2-2 1,0 0-275,0-7-269,0 9 1,0 0 34,0 5 1,0 1 0,0-8-54,0-2 1,7 4 0,1 0 404,3 3 0,2-8 0,7 5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6:00.270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196 0 7051,'-13'7'32,"0"-1"0,7 7 1,-5-4-1,0 0 240,0 0 1,4 6 0,-4-2-28,3 4 0,-5 3 0,6-1-123,3 1 1,2 0 0,2-1-94,0 1 0,0-7 1,0 0-64,0 2 0,6 3 1,3-1-1,0-2 22,-1-2 0,8 0 1,-3 7 0,2 0 0,-2-1 47,-7 1 0,-3-7 1,-3 0 42,0 2 1,-3-6 0,-3 0-105,-7-1 1,-5 1-1,-1 4-69,-1-6 0,1-5 1,-1-2-206,0 0 1,10-9-1,3-4 1,3-2-59,-3 2 1,5-5 0,-5 5 0,5-4 356,2-3 0,0 1 0,0-1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6:00.499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18 59 8267,'-9'-11'-137,"7"2"0,-5 9 534,14 0 1,13-2 0,10-2-296,1-3 0,-1 1 0,-6 6 0,2 0-388,-2 0 1,4 0-1,1-2 286,1-5 0,-6 5 0,4-7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26:01.206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294 21 8310,'-8'-11'1383,"3"2"-1366,-8 9 1,7 9 0,-5 4 0,0 4-197,0 3 1,-2-1 0,-7 1 0,3-1 209,4 1 1,-11 8-1,4 5 1,-1 4 50,-1 2 1,4-2 0,3-2 0,2-2-35,-2 2 0,6-7 0,3 0 0,3-2-7,3 1 0,0-1 0,0-7 0,3-1-74,3-5 1,-2 4 0,10-6-43,1 0 0,2 4 0,3-8-77,-1-3 1,1-2-1,0-2 1,-3-2 77,-4-4 0,2 1 1,-8-8-1,-3-2 8,-2-3 1,-2-1 0,0-1 121,0 1 0,-2-1 1,-4 0-1,-7 3-1,-5 4 0,-1-2 0,-1 8-276,0 3 1,3 4-1659,4 6 1879,4-3 0,9 14 0,0-6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46:37.61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98 726 6994,'0'20'0,"0"-9"0,0-1 0,0-3 0,-2-5-1072,-5 5 1253,5-5 1,-9-2 197,5 0-148,4 0 1,-14 2 73,10 5 1,-3-5 168,2 4 413,5-4-553,-6-2 1,5 0 2,-3 0-7,4 0-199,-7 0 1,9-2-118,0-4 1,7 1 0,1-8 92,3-2 0,-4-2 0,6-3 1,0 0-38,-2 1 0,6-1 0,-4-2 0,7-1 19,6-4 1,-2-7-1,6 1 1,1-4 11,-1-2 0,3-1 0,4-1 0,-2-2 57,-2-3 1,-3 0 0,3 9 0,-5 2-56,0 3 0,-8 8 0,2-3 1,-7 6 14,0 1 0,-4 7 111,2 0-255,-9 9 1,5-3-20,-9 14 0,-6-3 1,-3 7-820,-2-2 297,7 6-97,-5-13-294,9 7 351,0-9 1,7-2 0,1-5-553,3-6 1,-7 2 1158,3-2 0,4 9 0,0-5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46:48.84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98 1 10268,'0'19'-42,"7"-6"176,0 0 0,-1-6 0,-6 6-251,0 2-146,0 3 233,0 1 0,0 1 0,0-1 1,0 1 5,0 0 0,-6 6 0,-3 0 1,0 0 28,0 2 1,-4-4 0,5 7 0,-1-3-120,0-4 1,-4 0-1,7 0 60,1 2 0,1 4 1,0-8-1,-3-4-7,3-1 0,1-6 0,6 0 2,3-2 0,-1-3 0,8-6-38,2 0 1,2 2 0,3 3-46,-1 1 0,1 1 0,0-7-320,-1 0 1,1 0-422,-1 0 883,1 0 0,0-9 0,-1-2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46:49.31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60 0 7739,'-20'9'-362,"9"-5"1,2 7-1,3 0 450,-1 0 0,1-4 1,6 6-41,0 2 0,0 2 1,0 3-194,0 0 0,0-1 0,0 1 133,0-1 1,2-6 0,5-2-3,6-2 0,-3-2 0,4-7-56,1 0 1,2-7 0,1-2 0,-3-2 48,-2-4 0,-9-2 0,3-3 74,-5 1 0,5-8 0,-1 1 100,-2 2 1,-8 9-1,-5 2-99,-2-2 0,5 6 0,-7 3-34,-2 3 0,4 6-274,-2 3 0,8-2 0,-1 9 254,4 3 0,8 1 0,1 3 0,8-1 0,-4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7:56.572"/>
    </inkml:context>
    <inkml:brush xml:id="br0">
      <inkml:brushProperty name="width" value="0.22857" units="cm"/>
      <inkml:brushProperty name="height" value="0.22857" units="cm"/>
      <inkml:brushProperty name="color" value="#E71224"/>
    </inkml:brush>
  </inkml:definitions>
  <inkml:trace contextRef="#ctx0" brushRef="#br0">59 59 17320,'-9'-11'857,"7"3"1,-9 16 0,7 5 0,-3 7-1006,3 6 1,-5-2 0,3 9 0,1-1 153,3-1 0,2 6 0,0-7 0,0 3-107,0 0 0,0-16 1,2 3-1,5-5 60,6-4 1,4-2-1,3-9 1,0-3 224,-1-3 0,7-7 0,3-11 1,1-4-78,5-3 1,0-2-1,0-4 1,-3 3-483,3 1 0,9 9 0,4-4 0,2 2-1313,4-1 1,9 3 0,5 9 1895,1 2 1,3 0-1,7-7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46:49.73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 1 6896,'-7'13'-17,"1"0"0,-1 0 1,7 7 255,0-1 1,0 1 0,0 0-287,0-1 0,0-6 1,2-2-49,5-2 0,-3 4 1,9-7 0,-6 1 0,4-9 0,-1-3-4,1-1 0,0-9 1,4 4-1,-4-2-57,-2 0 1,6 2 0,-4-5 43,0 3 0,0 9 288,-5-2 0,-3 12 1,3 7-32,-4 5 0,-2 1 1,-2 1-1,-2-1-171,-3 1 0,1 0 1,6-1-619,0 1 643,0-9 0,8-3 0,3-16 0,9-3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46:50.23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216 0 7211,'-20'0'570,"9"0"1,1 2 0,5 5-543,-1 6 1,-3 2-1,5 0 1,-3-2-116,3 3 1,-5 1 0,3 3 0,-1-1-9,-2 1 0,7 0 1,-4-1-58,3 1 1,3-7 0,0 0 24,0 2 1,7-4-1,2 0 1,-1 0 69,1 0 1,6-7 0,-4 5 0,2-3 25,0 1 0,-2 8 0,4-2 72,-2 5 0,-8 1 0,1 1 63,-3-1 1,-3 1 0,-3 0 0,-1-1 6,-3 1 1,-12-1-1,4 1 1,-1 0-23,-1-1 1,0-6 0,-3-2-6,0-2 1,3-5 0,2-10 0,4-7-105,2-5 1,-4-4 0,4-4-1,1-4-79,-1-1 1,2-4-1,7 9 1,3 0 101,3-2 1,-2 6 0,10-4-1,1 6 62,2 7 1,5-4-1,2 6 1,2-2-90,-2 0 0,6 6 1,3-6-1,4-2-300,2-2 0,-2-1 0,-2 1 324,-2-3 0,-9 5 0,4-13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47:38.874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59 194 7625,'-9'-11'-982,"7"0"882,-5 5 1,3 1 258,-2-8 0,3 7 38,-3-7-104,4 8 0,-5-6 57,1 5 234,-1 4-18,7-7 182,0 9-197,0-9-40,0 7-77,0-15-197,0 14 9,0-5 0,0 6 109,0-5 100,0 5-94,0-7 1,0 11-134,0 5 0,0-3-17,0 9 0,0 0 25,0 7-232,0-9 212,0 6 58,0-15 33,0 7 0,0-11-5,0-5 1,0 3 41,0-9-35,0 9-25,0-5-105,0 9 1,0 2 12,0 5 1,0 4 0,0 8 0,0 1 3,0-1 0,0 1 0,0 2 0,0 2-8,0 2 0,0 0 1,0-4 1,0 4 0,0-4 0,0 4-90,0-4 0,2-12 69,5-3 0,4-7 0,8-4 26,1-3 1,-7-8-1,0 0 1,0-7 17,-2-4 0,6-3 1,-6 5-1,2-2-1,0 2 1,-2 0-1,5 0 1,-6-2-12,-1 2 1,6 3 0,-4 1 0,2 0-13,0 1 1,-2 6-1,5 0 8,-3-3 1,-7 8 87,7 1 1,-6 14 0,4 6 0,-3 6 144,-3 7 0,-3 12 0,-2 12 0,0 2-125,0 2 0,0 7 0,0-11 0,0 3-345,0-1 1,6-15 0,1 0 0,-1-7-1234,3-6 0,2-4 1473,9-7 0,-1-13 0,1-11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48:10.13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1118 7620,'-11'0'-340,"3"0"747,8 0 716,0 0 1,8-3-1007,5-3 0,-2-3 0,2-6 0,3 2 7,1-2 1,3-3 0,-1-4 0,3-4 21,4-6 0,-2-8 0,9-5-88,2-7 1,4-1 0,4-3 0,5-5 0,0 0-102,0 0 0,4-5 0,-4 1 0,0 2-380,0 2 1,2 4 0,-8 5 0,-5 8 103,0 10 0,-9-1 319,-2 9 0,-4 8 0,-3 10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48:11.79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57 6343,'0'-11'979,"0"2"1,0 7-262,0-5-381,0 5 1,2-6 10,5 8 1,-5 2-258,5 4 1,-5 5-1,-2 11 1,0 2-83,0 2 1,0 9 0,0-2 0,0 1-34,0-1 1,0 2 0,0-7 0,0 1-4,0-1 1,2-4-1,2-9 1,5-4-40,2-2 1,2-3 0,7-6 0,-1 0-96,1 0 0,-1-2 0,1-7 0,-1-8 123,1-7 1,6-4 0,0 1-1,0-3 15,3-1 1,-7-3-1,4 7 1,-5 4 27,-1 1 0,-7-2 0,-2 2 329,-2 5-289,6 1 0,-13 8 114,5 8 1,-5 8-1,-2 14 1,-2 2-132,-5 2 0,5 3 0,-5-6 0,5 4 5,2-3 0,0-3 0,0-1-189,0 0 0,2-3 1,5-4 130,6-6 1,4-5 0,3-4 0,0-3-7,-1-1 1,1-12 0,2 1 0,2-7-5,2 0 1,6-4 0,-5 1 0,-1 1 63,2-2 1,-6 6 0,6-6 0,-2 4 132,0 4 0,0-4 0,-6 14 72,0-1 0,-3 4 0,-4 14 16,-6 6 0,-5 13 0,-2 9 1,0 6-127,0 5 1,0 0-1,0-7 1,0-2-736,0-5 1,0 3-1,0-9 1,2-4 610,5-7 0,3 3 0,10-7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0:05.110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274 20 7681,'11'0'488,"-2"0"0,-9-2 52,0-5 89,0 5-92,0-7-230,0 9 112,9 0-411,-7 0-281,7 0 423,-9 0 55,0 9 1,0-4-134,0 8 0,0-7 0,-3 5-28,-3-2 0,4 6 1,-7-2-1,3 4-16,-1 3 1,-6 0-1,4 1 1,-2 6 12,-4 5 0,-2 12 1,-3 4-1,0 2 27,1 4 1,-7 1 0,0-1-1,2-4 29,2-2 0,4-4 0,3-10 0,4-3-80,3-3 1,1-2 0,7-6-100,0 0 0,0-7 0,2-2-28,5-3 0,-3-1 1,9-7 65,2 0 1,3 0 0,1 0-1,1 0-20,0 0 1,-1-7 0,1-1-18,-1-3 1,3 4 0,2-4 0,2 0 0,-2 3-26,-2-1 1,-2 2-1,-1 5-20,1-4 1,-1 4 191,1-5 1,-7 11 0,-2 5 82,-2 2 0,-3 4 1,-8 9 105,-4 2 1,1 7 0,-8-5-1,-2 3 88,-3 4 0,-8 4 0,0 4 1,2 3-225,2-2 0,-4-3 0,0-2 1,2 0-221,2 1 1,9-8 0,3-1 0,-1-3-316,0-4 0,6-2-2441,-1-3 2067,4 1 1,4-9 0,2-7 0,3-8 789,-3-9 0,-2-13 0,-2-5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0:05.861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60 40 7788,'0'-13'849,"0"0"56,0 8-102,0-3-732,0 8 1,0 8 0,-2 8-75,-5 8 0,5 0 0,-7 8 0,3 3 39,-1 2 0,-6 2 0,6-2 0,3-2 7,2-2 0,2-9 1,0 2-1,0-4-18,0-3 1,0-6-27,0 0 1,9-8 17,4 1 0,4-3 0,3-6 0,-3-3 43,-4-7 1,5-5 0,-5-1 0,4-1 7,3 1 1,1-1-1,3 0 1,3 1 6,-4-1 1,1 3-1,0 2 1,3 1-152,-4-1 1,-1 0 0,-4 0 0,-3 4-1405,-2 2 0,0 0 1480,7 3 0,-1-5 0,1-9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0:06.732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0 40 7510,'20'-13'506,"-1"0"-301,-8 8-111,7-3 0,-18 10 0,2 4-37,-6 7 1,-9-2 0,6 2 0,0 0 159,-1-2 1,6 7 187,-5-5-890,5 4 377,2-6 0,2-2 0,5-11 71,6-5 1,-5 3 0,1-7 0,-2 0 8,-1 0 1,3 7 159,-3-3-16,-3-4 0,5 11 0,-10 0 0,-2 11 49,-3 7 0,-6 1 0,4 1 0,1-1 52,-1 1 0,2-7 0,7 0-156,0 2-181,0-6 1,3 0 0,3-11 0,7-5-37,5-6 0,1-11 1,1-2-1,-1 2 46,1 2 1,-7 3 0,0 1 0,0 3-59,-2 2 0,0 8 364,-4-1 0,-5 6-22,4 6 0,-10 5 0,-5 9 0,1 0 4,-1-1 1,-4-6 0,6 0-1,1 0 76,-3-2 1,7 0-844,-5-4 220,5-5 0,4 7 0,5-9 147,6 0 0,4-7 0,1-2 222,-5-2 0,4-2 0,-6-6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1:28.33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98 726 6994,'0'20'0,"0"-9"0,0-1 0,0-3 0,-2-5-1072,-5 5 1253,5-5 1,-9-2 197,5 0-148,4 0 1,-14 2 73,10 5 1,-3-5 168,2 4 413,5-4-553,-6-2 1,5 0 2,-3 0-7,4 0-199,-7 0 1,9-2-118,0-4 1,7 1 0,1-8 92,3-2 0,-4-2 0,6-3 1,0 0-38,-2 1 0,6-1 0,-4-2 0,7-1 19,6-4 1,-2-7-1,6 1 1,1-4 11,-1-2 0,3-1 0,4-1 0,-2-2 57,-2-3 1,-3 0 0,3 9 0,-5 2-56,0 3 0,-8 8 0,2-3 1,-7 6 14,0 1 0,-4 7 111,2 0-255,-9 9 1,5-3-20,-9 14 0,-6-3 1,-3 7-820,-2-2 297,7 6-97,-5-13-294,9 7 351,0-9 1,7-2 0,1-5-553,3-6 1,-7 2 1158,3-2 0,4 9 0,0-5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1:28.33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98 1 10268,'0'19'-42,"7"-6"176,0 0 0,-1-6 0,-6 6-251,0 2-146,0 3 233,0 1 0,0 1 0,0-1 1,0 1 5,0 0 0,-6 6 0,-3 0 1,0 0 28,0 2 1,-4-4 0,5 7 0,-1-3-120,0-4 1,-4 0-1,7 0 60,1 2 0,1 4 1,0-8-1,-3-4-7,3-1 0,1-6 0,6 0 2,3-2 0,-1-3 0,8-6-38,2 0 1,2 2 0,3 3-46,-1 1 0,1 1 0,0-7-320,-1 0 1,1 0-422,-1 0 883,1 0 0,0-9 0,-1-2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3:17:57.526"/>
    </inkml:context>
    <inkml:brush xml:id="br0">
      <inkml:brushProperty name="width" value="0.22857" units="cm"/>
      <inkml:brushProperty name="height" value="0.22857" units="cm"/>
      <inkml:brushProperty name="color" value="#E71224"/>
    </inkml:brush>
  </inkml:definitions>
  <inkml:trace contextRef="#ctx0" brushRef="#br0">451 1019 17320,'-11'-10'-1249,"2"1"0,7 7 1214,-4-5 0,4 3 1,-7-7-1,2 0 271,1 0 0,-7 5 1,4-5-1,-2 0-19,-4 0 1,-3 7 0,-1-3 0,-1 5 49,1 2 1,-7 0 0,-1 2-1,1 5-300,-2 6 1,6 6 0,-6 5 0,2 2-42,0-2 0,2 7 0,8 1 0,6 3-81,1-2 0,2 4 0,7-7 0,2 1 94,5-5 1,4-4 0,11-3 0,2-1 139,2-5 1,15-4-1,-2-12 1,3-3 118,-1-7 0,5-11 1,2-7-1,0-1-77,0-3 0,4-13 1,-6 7-1,-3-5-192,-2-2 0,-4-4 0,-2 2 0,-4-5 13,-3-6 1,-4-4-1,-9 0 1,-4-5 58,-2 0 0,4-13 0,-7 7 0,-1 2 113,-3 7 0,-2 8 1,-2 9-1,-3 8 418,-1 8 0,-9 12-369,2 2 0,2 9 1,-2 16-1,-3 8-267,-1 13 1,4 15 0,0 9-1,-2 9-213,-3 15 1,5 9 0,2 8-1,0-6 27,1-4 0,5 2 0,-1-3 0,3-6-516,3-4 1,7-7-1,4-8 1,4-5 231,7-2 0,2-5 0,-5-10 1,1-7 621,0-4 1,8 6-1,2 2 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1:28.33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60 0 7739,'-20'9'-362,"9"-5"1,2 7-1,3 0 450,-1 0 0,1-4 1,6 6-41,0 2 0,0 2 1,0 3-194,0 0 0,0-1 0,0 1 133,0-1 1,2-6 0,5-2-3,6-2 0,-3-2 0,4-7-56,1 0 1,2-7 0,1-2 0,-3-2 48,-2-4 0,-9-2 0,3-3 74,-5 1 0,5-8 0,-1 1 100,-2 2 1,-8 9-1,-5 2-99,-2-2 0,5 6 0,-7 3-34,-2 3 0,4 6-274,-2 3 0,8-2 0,-1 9 254,4 3 0,8 1 0,1 3 0,8-1 0,-4 1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1:28.33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 1 6896,'-7'13'-17,"1"0"0,-1 0 1,7 7 255,0-1 1,0 1 0,0 0-287,0-1 0,0-6 1,2-2-49,5-2 0,-3 4 1,9-7 0,-6 1 0,4-9 0,-1-3-4,1-1 0,0-9 1,4 4-1,-4-2-57,-2 0 1,6 2 0,-4-5 43,0 3 0,0 9 288,-5-2 0,-3 12 1,3 7-32,-4 5 0,-2 1 1,-2 1-1,-2-1-171,-3 1 0,1 0 1,6-1-619,0 1 643,0-9 0,8-3 0,3-16 0,9-3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1:28.34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216 0 7211,'-20'0'570,"9"0"1,1 2 0,5 5-543,-1 6 1,-3 2-1,5 0 1,-3-2-116,3 3 1,-5 1 0,3 3 0,-1-1-9,-2 1 0,7 0 1,-4-1-58,3 1 1,3-7 0,0 0 24,0 2 1,7-4-1,2 0 1,-1 0 69,1 0 1,6-7 0,-4 5 0,2-3 25,0 1 0,-2 8 0,4-2 72,-2 5 0,-8 1 0,1 1 63,-3-1 1,-3 1 0,-3 0 0,-1-1 6,-3 1 1,-12-1-1,4 1 1,-1 0-23,-1-1 1,0-6 0,-3-2-6,0-2 1,3-5 0,2-10 0,4-7-105,2-5 1,-4-4 0,4-4-1,1-4-79,-1-1 1,2-4-1,7 9 1,3 0 101,3-2 1,-2 6 0,10-4-1,1 6 62,2 7 1,5-4-1,2 6 1,2-2-90,-2 0 0,6 6 1,3-6-1,4-2-300,2-2 0,-2-1 0,-2 1 324,-2-3 0,-9 5 0,4-13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1:28.34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59 194 7625,'-9'-11'-982,"7"0"882,-5 5 1,3 1 258,-2-8 0,3 7 38,-3-7-104,4 8 0,-5-6 57,1 5 234,-1 4-18,7-7 182,0 9-197,0-9-40,0 7-77,0-15-197,0 14 9,0-5 0,0 6 109,0-5 100,0 5-94,0-7 1,0 11-134,0 5 0,0-3-17,0 9 0,0 0 25,0 7-232,0-9 212,0 6 58,0-15 33,0 7 0,0-11-5,0-5 1,0 3 41,0-9-35,0 9-25,0-5-105,0 9 1,0 2 12,0 5 1,0 4 0,0 8 0,0 1 3,0-1 0,0 1 0,0 2 0,0 2-8,0 2 0,0 0 1,0-4 1,0 4 0,0-4 0,0 4-90,0-4 0,2-12 69,5-3 0,4-7 0,8-4 26,1-3 1,-7-8-1,0 0 1,0-7 17,-2-4 0,6-3 1,-6 5-1,2-2-1,0 2 1,-2 0-1,5 0 1,-6-2-12,-1 2 1,6 3 0,-4 1 0,2 0-13,0 1 1,-2 6-1,5 0 8,-3-3 1,-7 8 87,7 1 1,-6 14 0,4 6 0,-3 6 144,-3 7 0,-3 12 0,-2 12 0,0 2-125,0 2 0,0 7 0,0-11 0,0 3-345,0-1 1,6-15 0,1 0 0,-1-7-1234,3-6 0,2-4 1473,9-7 0,-1-13 0,1-11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1:28.34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1118 7620,'-11'0'-340,"3"0"747,8 0 716,0 0 1,8-3-1007,5-3 0,-2-3 0,2-6 0,3 2 7,1-2 1,3-3 0,-1-4 0,3-4 21,4-6 0,-2-8 0,9-5-88,2-7 1,4-1 0,4-3 0,5-5 0,0 0-102,0 0 0,4-5 0,-4 1 0,0 2-380,0 2 1,2 4 0,-8 5 0,-5 8 103,0 10 0,-9-1 319,-2 9 0,-4 8 0,-3 10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1:28.34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57 6343,'0'-11'979,"0"2"1,0 7-262,0-5-381,0 5 1,2-6 10,5 8 1,-5 2-258,5 4 1,-5 5-1,-2 11 1,0 2-83,0 2 1,0 9 0,0-2 0,0 1-34,0-1 1,0 2 0,0-7 0,0 1-4,0-1 1,2-4-1,2-9 1,5-4-40,2-2 1,2-3 0,7-6 0,-1 0-96,1 0 0,-1-2 0,1-7 0,-1-8 123,1-7 1,6-4 0,0 1-1,0-3 15,3-1 1,-7-3-1,4 7 1,-5 4 27,-1 1 0,-7-2 0,-2 2 329,-2 5-289,6 1 0,-13 8 114,5 8 1,-5 8-1,-2 14 1,-2 2-132,-5 2 0,5 3 0,-5-6 0,5 4 5,2-3 0,0-3 0,0-1-189,0 0 0,2-3 1,5-4 130,6-6 1,4-5 0,3-4 0,0-3-7,-1-1 1,1-12 0,2 1 0,2-7-5,2 0 1,6-4 0,-5 1 0,-1 1 63,2-2 1,-6 6 0,6-6 0,-2 4 132,0 4 0,0-4 0,-6 14 72,0-1 0,-3 4 0,-4 14 16,-6 6 0,-5 13 0,-2 9 1,0 6-127,0 5 1,0 0-1,0-7 1,0-2-736,0-5 1,0 3-1,0-9 1,2-4 610,5-7 0,3 3 0,10-7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1:28.344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274 20 7681,'11'0'488,"-2"0"0,-9-2 52,0-5 89,0 5-92,0-7-230,0 9 112,9 0-411,-7 0-281,7 0 423,-9 0 55,0 9 1,0-4-134,0 8 0,0-7 0,-3 5-28,-3-2 0,4 6 1,-7-2-1,3 4-16,-1 3 1,-6 0-1,4 1 1,-2 6 12,-4 5 0,-2 12 1,-3 4-1,0 2 27,1 4 1,-7 1 0,0-1-1,2-4 29,2-2 0,4-4 0,3-10 0,4-3-80,3-3 1,1-2 0,7-6-100,0 0 0,0-7 0,2-2-28,5-3 0,-3-1 1,9-7 65,2 0 1,3 0 0,1 0-1,1 0-20,0 0 1,-1-7 0,1-1-18,-1-3 1,3 4 0,2-4 0,2 0 0,-2 3-26,-2-1 1,-2 2-1,-1 5-20,1-4 1,-1 4 191,1-5 1,-7 11 0,-2 5 82,-2 2 0,-3 4 1,-8 9 105,-4 2 1,1 7 0,-8-5-1,-2 3 88,-3 4 0,-8 4 0,0 4 1,2 3-225,2-2 0,-4-3 0,0-2 1,2 0-221,2 1 1,9-8 0,3-1 0,-1-3-316,0-4 0,6-2-2441,-1-3 2067,4 1 1,4-9 0,2-7 0,3-8 789,-3-9 0,-2-13 0,-2-5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1:28.345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60 40 7788,'0'-13'849,"0"0"56,0 8-102,0-3-732,0 8 1,0 8 0,-2 8-75,-5 8 0,5 0 0,-7 8 0,3 3 39,-1 2 0,-6 2 0,6-2 0,3-2 7,2-2 0,2-9 1,0 2-1,0-4-18,0-3 1,0-6-27,0 0 1,9-8 17,4 1 0,4-3 0,3-6 0,-3-3 43,-4-7 1,5-5 0,-5-1 0,4-1 7,3 1 1,1-1-1,3 0 1,3 1 6,-4-1 1,1 3-1,0 2 1,3 1-152,-4-1 1,-1 0 0,-4 0 0,-3 4-1405,-2 2 0,0 0 1480,7 3 0,-1-5 0,1-9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5:51:28.346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0 40 7510,'20'-13'506,"-1"0"-301,-8 8-111,7-3 0,-18 10 0,2 4-37,-6 7 1,-9-2 0,6 2 0,0 0 159,-1-2 1,6 7 187,-5-5-890,5 4 377,2-6 0,2-2 0,5-11 71,6-5 1,-5 3 0,1-7 0,-2 0 8,-1 0 1,3 7 159,-3-3-16,-3-4 0,5 11 0,-10 0 0,-2 11 49,-3 7 0,-6 1 0,4 1 0,1-1 52,-1 1 0,2-7 0,7 0-156,0 2-181,0-6 1,3 0 0,3-11 0,7-5-37,5-6 0,1-11 1,1-2-1,-1 2 46,1 2 1,-7 3 0,0 1 0,0 3-59,-2 2 0,0 8 364,-4-1 0,-5 6-22,4 6 0,-10 5 0,-5 9 0,1 0 4,-1-1 1,-4-6 0,6 0-1,1 0 76,-3-2 1,7 0-844,-5-4 220,5-5 0,4 7 0,5-9 147,6 0 0,4-7 0,1-2 222,-5-2 0,4-2 0,-6-6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7:28:04.691"/>
    </inkml:context>
    <inkml:brush xml:id="br0">
      <inkml:brushProperty name="width" value="0.17143" units="cm"/>
      <inkml:brushProperty name="height" value="0.17143" units="cm"/>
      <inkml:brushProperty name="color" value="#E71224"/>
    </inkml:brush>
  </inkml:definitions>
  <inkml:trace contextRef="#ctx0" brushRef="#br0">79 275 5888,'-14'-6'715,"1"-1"0,7 1-370,-7 6-212,8 0 0,-5 0 135,3 0-152,5 0-47,-7 0 32,9 0 0,9 0-26,4 0 0,4 0 0,3 0-13,0 0 0,6 0 0,0-3 0,-2-1 30,-2-2 1,6-3 0,5 5 0,1-3 5,-1 3 1,11-5-1,-5 0 1,2 1 27,1-1 1,3-4 0,3 4 0,2 0 33,5 1 0,-5-5 1,2 4-1,0 0-35,-2 0 0,5 1 0,-9 3 0,-3-1-72,-2 1 0,-1 3 1,-1 0-1,-2-2-36,-4-3 1,1 1 0,-5 6-1,-1-2-37,0-5 0,-2 5 0,-6-5 89,0 5 0,-7-4-39,0-1 0,-11-2-93,-2 3 0,-2 4 0,-11-5-93,-3 5 0,6 2-183,-3 0-564,8 0 475,-4 0 182,9 0 417,0 9-551,0-7-1337,0 6 1442,0-8 0,0 9 0,0 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C3DA9-D251-458C-A72C-092E75F3EB3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59ADD-64CB-435F-A767-434244E8B2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59ADD-64CB-435F-A767-434244E8B2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54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59ADD-64CB-435F-A767-434244E8B2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8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4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787195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8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787195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312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5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787195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4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1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8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78719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C6843-84EB-4DBB-9351-D3B6129F2E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0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5.png"/><Relationship Id="rId117" Type="http://schemas.openxmlformats.org/officeDocument/2006/relationships/customXml" Target="../ink/ink75.xml"/><Relationship Id="rId21" Type="http://schemas.openxmlformats.org/officeDocument/2006/relationships/customXml" Target="../ink/ink27.xml"/><Relationship Id="rId42" Type="http://schemas.openxmlformats.org/officeDocument/2006/relationships/image" Target="../media/image43.png"/><Relationship Id="rId47" Type="http://schemas.openxmlformats.org/officeDocument/2006/relationships/customXml" Target="../ink/ink40.xml"/><Relationship Id="rId63" Type="http://schemas.openxmlformats.org/officeDocument/2006/relationships/customXml" Target="../ink/ink48.xml"/><Relationship Id="rId68" Type="http://schemas.openxmlformats.org/officeDocument/2006/relationships/image" Target="../media/image56.png"/><Relationship Id="rId84" Type="http://schemas.openxmlformats.org/officeDocument/2006/relationships/image" Target="../media/image64.png"/><Relationship Id="rId89" Type="http://schemas.openxmlformats.org/officeDocument/2006/relationships/customXml" Target="../ink/ink61.xml"/><Relationship Id="rId112" Type="http://schemas.openxmlformats.org/officeDocument/2006/relationships/image" Target="../media/image78.png"/><Relationship Id="rId16" Type="http://schemas.openxmlformats.org/officeDocument/2006/relationships/image" Target="../media/image30.png"/><Relationship Id="rId107" Type="http://schemas.openxmlformats.org/officeDocument/2006/relationships/customXml" Target="../ink/ink70.xml"/><Relationship Id="rId11" Type="http://schemas.openxmlformats.org/officeDocument/2006/relationships/customXml" Target="../ink/ink22.xml"/><Relationship Id="rId32" Type="http://schemas.openxmlformats.org/officeDocument/2006/relationships/image" Target="../media/image38.png"/><Relationship Id="rId37" Type="http://schemas.openxmlformats.org/officeDocument/2006/relationships/customXml" Target="../ink/ink35.xml"/><Relationship Id="rId53" Type="http://schemas.openxmlformats.org/officeDocument/2006/relationships/customXml" Target="../ink/ink43.xml"/><Relationship Id="rId58" Type="http://schemas.openxmlformats.org/officeDocument/2006/relationships/image" Target="../media/image51.png"/><Relationship Id="rId74" Type="http://schemas.openxmlformats.org/officeDocument/2006/relationships/image" Target="../media/image59.png"/><Relationship Id="rId79" Type="http://schemas.openxmlformats.org/officeDocument/2006/relationships/customXml" Target="../ink/ink56.xml"/><Relationship Id="rId102" Type="http://schemas.openxmlformats.org/officeDocument/2006/relationships/image" Target="../media/image73.png"/><Relationship Id="rId5" Type="http://schemas.openxmlformats.org/officeDocument/2006/relationships/customXml" Target="../ink/ink19.xml"/><Relationship Id="rId90" Type="http://schemas.openxmlformats.org/officeDocument/2006/relationships/image" Target="../media/image67.png"/><Relationship Id="rId95" Type="http://schemas.openxmlformats.org/officeDocument/2006/relationships/customXml" Target="../ink/ink64.xml"/><Relationship Id="rId22" Type="http://schemas.openxmlformats.org/officeDocument/2006/relationships/image" Target="../media/image33.png"/><Relationship Id="rId27" Type="http://schemas.openxmlformats.org/officeDocument/2006/relationships/customXml" Target="../ink/ink30.xml"/><Relationship Id="rId43" Type="http://schemas.openxmlformats.org/officeDocument/2006/relationships/customXml" Target="../ink/ink38.xml"/><Relationship Id="rId48" Type="http://schemas.openxmlformats.org/officeDocument/2006/relationships/image" Target="../media/image46.png"/><Relationship Id="rId64" Type="http://schemas.openxmlformats.org/officeDocument/2006/relationships/image" Target="../media/image54.png"/><Relationship Id="rId69" Type="http://schemas.openxmlformats.org/officeDocument/2006/relationships/customXml" Target="../ink/ink51.xml"/><Relationship Id="rId113" Type="http://schemas.openxmlformats.org/officeDocument/2006/relationships/customXml" Target="../ink/ink73.xml"/><Relationship Id="rId118" Type="http://schemas.openxmlformats.org/officeDocument/2006/relationships/image" Target="../media/image81.png"/><Relationship Id="rId80" Type="http://schemas.openxmlformats.org/officeDocument/2006/relationships/image" Target="../media/image62.png"/><Relationship Id="rId85" Type="http://schemas.openxmlformats.org/officeDocument/2006/relationships/customXml" Target="../ink/ink59.xml"/><Relationship Id="rId12" Type="http://schemas.openxmlformats.org/officeDocument/2006/relationships/image" Target="../media/image28.png"/><Relationship Id="rId17" Type="http://schemas.openxmlformats.org/officeDocument/2006/relationships/customXml" Target="../ink/ink25.xml"/><Relationship Id="rId33" Type="http://schemas.openxmlformats.org/officeDocument/2006/relationships/customXml" Target="../ink/ink33.xml"/><Relationship Id="rId38" Type="http://schemas.openxmlformats.org/officeDocument/2006/relationships/image" Target="../media/image41.png"/><Relationship Id="rId59" Type="http://schemas.openxmlformats.org/officeDocument/2006/relationships/customXml" Target="../ink/ink46.xml"/><Relationship Id="rId103" Type="http://schemas.openxmlformats.org/officeDocument/2006/relationships/customXml" Target="../ink/ink68.xml"/><Relationship Id="rId108" Type="http://schemas.openxmlformats.org/officeDocument/2006/relationships/image" Target="../media/image76.png"/><Relationship Id="rId54" Type="http://schemas.openxmlformats.org/officeDocument/2006/relationships/image" Target="../media/image49.png"/><Relationship Id="rId70" Type="http://schemas.openxmlformats.org/officeDocument/2006/relationships/image" Target="../media/image57.png"/><Relationship Id="rId75" Type="http://schemas.openxmlformats.org/officeDocument/2006/relationships/customXml" Target="../ink/ink54.xml"/><Relationship Id="rId91" Type="http://schemas.openxmlformats.org/officeDocument/2006/relationships/customXml" Target="../ink/ink62.xml"/><Relationship Id="rId96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23" Type="http://schemas.openxmlformats.org/officeDocument/2006/relationships/customXml" Target="../ink/ink28.xml"/><Relationship Id="rId28" Type="http://schemas.openxmlformats.org/officeDocument/2006/relationships/image" Target="../media/image36.png"/><Relationship Id="rId49" Type="http://schemas.openxmlformats.org/officeDocument/2006/relationships/customXml" Target="../ink/ink41.xml"/><Relationship Id="rId114" Type="http://schemas.openxmlformats.org/officeDocument/2006/relationships/image" Target="../media/image79.png"/><Relationship Id="rId119" Type="http://schemas.openxmlformats.org/officeDocument/2006/relationships/customXml" Target="../ink/ink76.xml"/><Relationship Id="rId10" Type="http://schemas.openxmlformats.org/officeDocument/2006/relationships/image" Target="../media/image27.png"/><Relationship Id="rId31" Type="http://schemas.openxmlformats.org/officeDocument/2006/relationships/customXml" Target="../ink/ink32.xml"/><Relationship Id="rId44" Type="http://schemas.openxmlformats.org/officeDocument/2006/relationships/image" Target="../media/image44.png"/><Relationship Id="rId52" Type="http://schemas.openxmlformats.org/officeDocument/2006/relationships/image" Target="../media/image48.png"/><Relationship Id="rId60" Type="http://schemas.openxmlformats.org/officeDocument/2006/relationships/image" Target="../media/image52.png"/><Relationship Id="rId65" Type="http://schemas.openxmlformats.org/officeDocument/2006/relationships/customXml" Target="../ink/ink49.xml"/><Relationship Id="rId73" Type="http://schemas.openxmlformats.org/officeDocument/2006/relationships/customXml" Target="../ink/ink53.xml"/><Relationship Id="rId78" Type="http://schemas.openxmlformats.org/officeDocument/2006/relationships/image" Target="../media/image61.png"/><Relationship Id="rId81" Type="http://schemas.openxmlformats.org/officeDocument/2006/relationships/customXml" Target="../ink/ink57.xml"/><Relationship Id="rId86" Type="http://schemas.openxmlformats.org/officeDocument/2006/relationships/image" Target="../media/image65.png"/><Relationship Id="rId94" Type="http://schemas.openxmlformats.org/officeDocument/2006/relationships/image" Target="../media/image69.png"/><Relationship Id="rId99" Type="http://schemas.openxmlformats.org/officeDocument/2006/relationships/customXml" Target="../ink/ink66.xml"/><Relationship Id="rId101" Type="http://schemas.openxmlformats.org/officeDocument/2006/relationships/customXml" Target="../ink/ink67.xml"/><Relationship Id="rId4" Type="http://schemas.openxmlformats.org/officeDocument/2006/relationships/image" Target="../media/image24.png"/><Relationship Id="rId9" Type="http://schemas.openxmlformats.org/officeDocument/2006/relationships/customXml" Target="../ink/ink21.xml"/><Relationship Id="rId13" Type="http://schemas.openxmlformats.org/officeDocument/2006/relationships/customXml" Target="../ink/ink23.xml"/><Relationship Id="rId18" Type="http://schemas.openxmlformats.org/officeDocument/2006/relationships/image" Target="../media/image31.png"/><Relationship Id="rId39" Type="http://schemas.openxmlformats.org/officeDocument/2006/relationships/customXml" Target="../ink/ink36.xml"/><Relationship Id="rId109" Type="http://schemas.openxmlformats.org/officeDocument/2006/relationships/customXml" Target="../ink/ink71.xml"/><Relationship Id="rId34" Type="http://schemas.openxmlformats.org/officeDocument/2006/relationships/image" Target="../media/image39.png"/><Relationship Id="rId50" Type="http://schemas.openxmlformats.org/officeDocument/2006/relationships/image" Target="../media/image47.png"/><Relationship Id="rId55" Type="http://schemas.openxmlformats.org/officeDocument/2006/relationships/customXml" Target="../ink/ink44.xml"/><Relationship Id="rId76" Type="http://schemas.openxmlformats.org/officeDocument/2006/relationships/image" Target="../media/image60.png"/><Relationship Id="rId97" Type="http://schemas.openxmlformats.org/officeDocument/2006/relationships/customXml" Target="../ink/ink65.xml"/><Relationship Id="rId104" Type="http://schemas.openxmlformats.org/officeDocument/2006/relationships/image" Target="../media/image74.png"/><Relationship Id="rId120" Type="http://schemas.openxmlformats.org/officeDocument/2006/relationships/image" Target="../media/image82.png"/><Relationship Id="rId7" Type="http://schemas.openxmlformats.org/officeDocument/2006/relationships/customXml" Target="../ink/ink20.xml"/><Relationship Id="rId71" Type="http://schemas.openxmlformats.org/officeDocument/2006/relationships/customXml" Target="../ink/ink52.xml"/><Relationship Id="rId92" Type="http://schemas.openxmlformats.org/officeDocument/2006/relationships/image" Target="../media/image68.png"/><Relationship Id="rId2" Type="http://schemas.openxmlformats.org/officeDocument/2006/relationships/image" Target="../media/image20.png"/><Relationship Id="rId29" Type="http://schemas.openxmlformats.org/officeDocument/2006/relationships/customXml" Target="../ink/ink31.xml"/><Relationship Id="rId24" Type="http://schemas.openxmlformats.org/officeDocument/2006/relationships/image" Target="../media/image34.png"/><Relationship Id="rId40" Type="http://schemas.openxmlformats.org/officeDocument/2006/relationships/image" Target="../media/image42.png"/><Relationship Id="rId45" Type="http://schemas.openxmlformats.org/officeDocument/2006/relationships/customXml" Target="../ink/ink39.xml"/><Relationship Id="rId66" Type="http://schemas.openxmlformats.org/officeDocument/2006/relationships/image" Target="../media/image55.png"/><Relationship Id="rId87" Type="http://schemas.openxmlformats.org/officeDocument/2006/relationships/customXml" Target="../ink/ink60.xml"/><Relationship Id="rId110" Type="http://schemas.openxmlformats.org/officeDocument/2006/relationships/image" Target="../media/image77.png"/><Relationship Id="rId115" Type="http://schemas.openxmlformats.org/officeDocument/2006/relationships/customXml" Target="../ink/ink74.xml"/><Relationship Id="rId61" Type="http://schemas.openxmlformats.org/officeDocument/2006/relationships/customXml" Target="../ink/ink47.xml"/><Relationship Id="rId82" Type="http://schemas.openxmlformats.org/officeDocument/2006/relationships/image" Target="../media/image63.png"/><Relationship Id="rId19" Type="http://schemas.openxmlformats.org/officeDocument/2006/relationships/customXml" Target="../ink/ink26.xml"/><Relationship Id="rId14" Type="http://schemas.openxmlformats.org/officeDocument/2006/relationships/image" Target="../media/image29.png"/><Relationship Id="rId30" Type="http://schemas.openxmlformats.org/officeDocument/2006/relationships/image" Target="../media/image37.png"/><Relationship Id="rId35" Type="http://schemas.openxmlformats.org/officeDocument/2006/relationships/customXml" Target="../ink/ink34.xml"/><Relationship Id="rId56" Type="http://schemas.openxmlformats.org/officeDocument/2006/relationships/image" Target="../media/image50.png"/><Relationship Id="rId77" Type="http://schemas.openxmlformats.org/officeDocument/2006/relationships/customXml" Target="../ink/ink55.xml"/><Relationship Id="rId100" Type="http://schemas.openxmlformats.org/officeDocument/2006/relationships/image" Target="../media/image72.png"/><Relationship Id="rId105" Type="http://schemas.openxmlformats.org/officeDocument/2006/relationships/customXml" Target="../ink/ink69.xml"/><Relationship Id="rId8" Type="http://schemas.openxmlformats.org/officeDocument/2006/relationships/image" Target="../media/image26.png"/><Relationship Id="rId51" Type="http://schemas.openxmlformats.org/officeDocument/2006/relationships/customXml" Target="../ink/ink42.xml"/><Relationship Id="rId72" Type="http://schemas.openxmlformats.org/officeDocument/2006/relationships/image" Target="../media/image58.png"/><Relationship Id="rId93" Type="http://schemas.openxmlformats.org/officeDocument/2006/relationships/customXml" Target="../ink/ink63.xml"/><Relationship Id="rId98" Type="http://schemas.openxmlformats.org/officeDocument/2006/relationships/image" Target="../media/image71.png"/><Relationship Id="rId3" Type="http://schemas.openxmlformats.org/officeDocument/2006/relationships/customXml" Target="../ink/ink18.xml"/><Relationship Id="rId25" Type="http://schemas.openxmlformats.org/officeDocument/2006/relationships/customXml" Target="../ink/ink29.xml"/><Relationship Id="rId46" Type="http://schemas.openxmlformats.org/officeDocument/2006/relationships/image" Target="../media/image45.png"/><Relationship Id="rId67" Type="http://schemas.openxmlformats.org/officeDocument/2006/relationships/customXml" Target="../ink/ink50.xml"/><Relationship Id="rId116" Type="http://schemas.openxmlformats.org/officeDocument/2006/relationships/image" Target="../media/image80.png"/><Relationship Id="rId20" Type="http://schemas.openxmlformats.org/officeDocument/2006/relationships/image" Target="../media/image32.png"/><Relationship Id="rId41" Type="http://schemas.openxmlformats.org/officeDocument/2006/relationships/customXml" Target="../ink/ink37.xml"/><Relationship Id="rId62" Type="http://schemas.openxmlformats.org/officeDocument/2006/relationships/image" Target="../media/image53.png"/><Relationship Id="rId83" Type="http://schemas.openxmlformats.org/officeDocument/2006/relationships/customXml" Target="../ink/ink58.xml"/><Relationship Id="rId88" Type="http://schemas.openxmlformats.org/officeDocument/2006/relationships/image" Target="../media/image66.png"/><Relationship Id="rId111" Type="http://schemas.openxmlformats.org/officeDocument/2006/relationships/customXml" Target="../ink/ink72.xml"/><Relationship Id="rId15" Type="http://schemas.openxmlformats.org/officeDocument/2006/relationships/customXml" Target="../ink/ink24.xml"/><Relationship Id="rId36" Type="http://schemas.openxmlformats.org/officeDocument/2006/relationships/image" Target="../media/image40.png"/><Relationship Id="rId57" Type="http://schemas.openxmlformats.org/officeDocument/2006/relationships/customXml" Target="../ink/ink45.xml"/><Relationship Id="rId106" Type="http://schemas.openxmlformats.org/officeDocument/2006/relationships/image" Target="../media/image7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79.xml"/><Relationship Id="rId13" Type="http://schemas.openxmlformats.org/officeDocument/2006/relationships/image" Target="../media/image89.png"/><Relationship Id="rId18" Type="http://schemas.openxmlformats.org/officeDocument/2006/relationships/customXml" Target="../ink/ink84.xml"/><Relationship Id="rId3" Type="http://schemas.openxmlformats.org/officeDocument/2006/relationships/image" Target="../media/image84.png"/><Relationship Id="rId21" Type="http://schemas.openxmlformats.org/officeDocument/2006/relationships/image" Target="../media/image93.png"/><Relationship Id="rId7" Type="http://schemas.openxmlformats.org/officeDocument/2006/relationships/image" Target="../media/image86.png"/><Relationship Id="rId12" Type="http://schemas.openxmlformats.org/officeDocument/2006/relationships/customXml" Target="../ink/ink81.xml"/><Relationship Id="rId17" Type="http://schemas.openxmlformats.org/officeDocument/2006/relationships/image" Target="../media/image91.png"/><Relationship Id="rId25" Type="http://schemas.openxmlformats.org/officeDocument/2006/relationships/image" Target="../media/image95.png"/><Relationship Id="rId2" Type="http://schemas.openxmlformats.org/officeDocument/2006/relationships/image" Target="../media/image83.png"/><Relationship Id="rId16" Type="http://schemas.openxmlformats.org/officeDocument/2006/relationships/customXml" Target="../ink/ink83.xml"/><Relationship Id="rId20" Type="http://schemas.openxmlformats.org/officeDocument/2006/relationships/customXml" Target="../ink/ink8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8.xml"/><Relationship Id="rId11" Type="http://schemas.openxmlformats.org/officeDocument/2006/relationships/image" Target="../media/image88.png"/><Relationship Id="rId24" Type="http://schemas.openxmlformats.org/officeDocument/2006/relationships/customXml" Target="../ink/ink87.xml"/><Relationship Id="rId5" Type="http://schemas.openxmlformats.org/officeDocument/2006/relationships/image" Target="../media/image85.png"/><Relationship Id="rId15" Type="http://schemas.openxmlformats.org/officeDocument/2006/relationships/image" Target="../media/image90.png"/><Relationship Id="rId23" Type="http://schemas.openxmlformats.org/officeDocument/2006/relationships/image" Target="../media/image94.png"/><Relationship Id="rId10" Type="http://schemas.openxmlformats.org/officeDocument/2006/relationships/customXml" Target="../ink/ink80.xml"/><Relationship Id="rId19" Type="http://schemas.openxmlformats.org/officeDocument/2006/relationships/image" Target="../media/image92.png"/><Relationship Id="rId4" Type="http://schemas.openxmlformats.org/officeDocument/2006/relationships/customXml" Target="../ink/ink77.xml"/><Relationship Id="rId9" Type="http://schemas.openxmlformats.org/officeDocument/2006/relationships/image" Target="../media/image87.png"/><Relationship Id="rId14" Type="http://schemas.openxmlformats.org/officeDocument/2006/relationships/customXml" Target="../ink/ink82.xml"/><Relationship Id="rId22" Type="http://schemas.openxmlformats.org/officeDocument/2006/relationships/customXml" Target="../ink/ink8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customXml" Target="../ink/ink93.xml"/><Relationship Id="rId18" Type="http://schemas.openxmlformats.org/officeDocument/2006/relationships/image" Target="../media/image92.png"/><Relationship Id="rId3" Type="http://schemas.openxmlformats.org/officeDocument/2006/relationships/customXml" Target="../ink/ink88.xml"/><Relationship Id="rId21" Type="http://schemas.openxmlformats.org/officeDocument/2006/relationships/customXml" Target="../ink/ink97.xml"/><Relationship Id="rId7" Type="http://schemas.openxmlformats.org/officeDocument/2006/relationships/customXml" Target="../ink/ink90.xml"/><Relationship Id="rId12" Type="http://schemas.openxmlformats.org/officeDocument/2006/relationships/image" Target="../media/image89.png"/><Relationship Id="rId17" Type="http://schemas.openxmlformats.org/officeDocument/2006/relationships/customXml" Target="../ink/ink95.xml"/><Relationship Id="rId2" Type="http://schemas.openxmlformats.org/officeDocument/2006/relationships/image" Target="../media/image84.png"/><Relationship Id="rId16" Type="http://schemas.openxmlformats.org/officeDocument/2006/relationships/image" Target="../media/image91.png"/><Relationship Id="rId20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11" Type="http://schemas.openxmlformats.org/officeDocument/2006/relationships/customXml" Target="../ink/ink92.xml"/><Relationship Id="rId24" Type="http://schemas.openxmlformats.org/officeDocument/2006/relationships/image" Target="../media/image95.png"/><Relationship Id="rId5" Type="http://schemas.openxmlformats.org/officeDocument/2006/relationships/customXml" Target="../ink/ink89.xml"/><Relationship Id="rId15" Type="http://schemas.openxmlformats.org/officeDocument/2006/relationships/customXml" Target="../ink/ink94.xml"/><Relationship Id="rId23" Type="http://schemas.openxmlformats.org/officeDocument/2006/relationships/customXml" Target="../ink/ink98.xml"/><Relationship Id="rId10" Type="http://schemas.openxmlformats.org/officeDocument/2006/relationships/image" Target="../media/image88.png"/><Relationship Id="rId19" Type="http://schemas.openxmlformats.org/officeDocument/2006/relationships/customXml" Target="../ink/ink96.xml"/><Relationship Id="rId4" Type="http://schemas.openxmlformats.org/officeDocument/2006/relationships/image" Target="../media/image85.png"/><Relationship Id="rId9" Type="http://schemas.openxmlformats.org/officeDocument/2006/relationships/customXml" Target="../ink/ink91.xml"/><Relationship Id="rId14" Type="http://schemas.openxmlformats.org/officeDocument/2006/relationships/image" Target="../media/image90.png"/><Relationship Id="rId22" Type="http://schemas.openxmlformats.org/officeDocument/2006/relationships/image" Target="../media/image9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99.xml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8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SPHINCS</a:t>
            </a:r>
            <a:r>
              <a:rPr lang="de-DE" baseline="30000"/>
              <a:t>+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Jean-Philippe Aumasson, Daniel J. Bernstein, Ward Beullens, </a:t>
            </a:r>
            <a:br>
              <a:rPr lang="de-DE"/>
            </a:br>
            <a:r>
              <a:rPr lang="de-DE"/>
              <a:t>Christoph Dobraunig, Maria Eichlseder, Scott Fluhrer, </a:t>
            </a:r>
            <a:br>
              <a:rPr lang="de-DE"/>
            </a:br>
            <a:r>
              <a:rPr lang="de-DE"/>
              <a:t>Stefan-Lukas Gazdag, </a:t>
            </a:r>
            <a:r>
              <a:rPr lang="de-DE" b="1">
                <a:solidFill>
                  <a:schemeClr val="tx1"/>
                </a:solidFill>
              </a:rPr>
              <a:t>Andreas Hülsing</a:t>
            </a:r>
            <a:r>
              <a:rPr lang="de-DE"/>
              <a:t>, Panos Kampanakis, Stefan Kölbl, Tanja Lange, Martin M. Lauridsen, Florian Mendel, Ruben Niederhagen, Christian Rechberger, Joost Rijneveld, Peter Schwabe, Bas Westerbaan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6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16895A-9D9C-4D79-AFE9-14FF3384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parameter sets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32CBB1-C604-4439-991B-1BDCA37D0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Search criteria:</a:t>
            </a:r>
          </a:p>
          <a:p>
            <a:r>
              <a:rPr lang="en-US"/>
              <a:t>Improvement in optimized metric (</a:t>
            </a:r>
            <a:r>
              <a:rPr lang="en-US" b="1"/>
              <a:t>f</a:t>
            </a:r>
            <a:r>
              <a:rPr lang="en-US"/>
              <a:t>ast / </a:t>
            </a:r>
            <a:r>
              <a:rPr lang="en-US" b="1"/>
              <a:t>s</a:t>
            </a:r>
            <a:r>
              <a:rPr lang="en-US"/>
              <a:t>mall)</a:t>
            </a:r>
          </a:p>
          <a:p>
            <a:r>
              <a:rPr lang="en-US"/>
              <a:t>No significant penalty in other metric</a:t>
            </a:r>
          </a:p>
          <a:p>
            <a:r>
              <a:rPr lang="en-US"/>
              <a:t>No worse verification speed</a:t>
            </a:r>
          </a:p>
          <a:p>
            <a:r>
              <a:rPr lang="en-US"/>
              <a:t>No change to security assumptions / strength</a:t>
            </a:r>
          </a:p>
          <a:p>
            <a:r>
              <a:rPr lang="en-US"/>
              <a:t>No increased complexity </a:t>
            </a:r>
          </a:p>
          <a:p>
            <a:pPr marL="0" indent="0">
              <a:buNone/>
            </a:pPr>
            <a:r>
              <a:rPr lang="en-US"/>
              <a:t>-&gt; We only changed h, d, log(t) &amp; k</a:t>
            </a:r>
          </a:p>
          <a:p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4866EA-6AAA-44D7-9DB8-DBD84BD13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702AF6-8A1A-4532-A78F-920C0335D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DCFD65-4F2F-4A96-88B3-7380294EE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3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E48A6-B254-4644-BADD-7F8D2A45B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parameter sets</a:t>
            </a:r>
          </a:p>
        </p:txBody>
      </p:sp>
      <p:pic>
        <p:nvPicPr>
          <p:cNvPr id="8" name="Inhaltsplatzhalter 7" descr="Ein Bild, das Tisch enthält.&#10;&#10;Automatisch generierte Beschreibung">
            <a:extLst>
              <a:ext uri="{FF2B5EF4-FFF2-40B4-BE49-F238E27FC236}">
                <a16:creationId xmlns:a16="http://schemas.microsoft.com/office/drawing/2014/main" id="{1BF180A5-8571-479B-92BD-7A7062AD1F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39804"/>
            <a:ext cx="10515600" cy="2922979"/>
          </a:xfr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BA1603-F502-4078-B0A2-90528E1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4C885F-52FA-4BF6-B685-501757F4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9F7BC9-1F00-4BFE-93AA-1ED26E1D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41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E48A6-B254-4644-BADD-7F8D2A45B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parameter sets</a:t>
            </a:r>
          </a:p>
        </p:txBody>
      </p:sp>
      <p:pic>
        <p:nvPicPr>
          <p:cNvPr id="8" name="Inhaltsplatzhalter 7" descr="Ein Bild, das Tisch enthält.&#10;&#10;Automatisch generierte Beschreibung">
            <a:extLst>
              <a:ext uri="{FF2B5EF4-FFF2-40B4-BE49-F238E27FC236}">
                <a16:creationId xmlns:a16="http://schemas.microsoft.com/office/drawing/2014/main" id="{1BF180A5-8571-479B-92BD-7A7062AD1F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39804"/>
            <a:ext cx="10515600" cy="2922979"/>
          </a:xfr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BA1603-F502-4078-B0A2-90528E1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4C885F-52FA-4BF6-B685-501757F4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9F7BC9-1F00-4BFE-93AA-1ED26E1D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12</a:t>
            </a:fld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F4CF8F9-BBC8-3B4A-8CB3-903E572186F5}"/>
              </a:ext>
            </a:extLst>
          </p:cNvPr>
          <p:cNvGrpSpPr/>
          <p:nvPr/>
        </p:nvGrpSpPr>
        <p:grpSpPr>
          <a:xfrm>
            <a:off x="5093947" y="2913778"/>
            <a:ext cx="226080" cy="183960"/>
            <a:chOff x="5093947" y="2913778"/>
            <a:chExt cx="226080" cy="183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B36399B-2F1B-9F4E-959A-AD85D905A5B3}"/>
                    </a:ext>
                  </a:extLst>
                </p14:cNvPr>
                <p14:cNvContentPartPr/>
                <p14:nvPr/>
              </p14:nvContentPartPr>
              <p14:xfrm>
                <a:off x="5093947" y="2913778"/>
                <a:ext cx="49680" cy="1839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B36399B-2F1B-9F4E-959A-AD85D905A5B3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063210" y="2882818"/>
                  <a:ext cx="11044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BB4AC2F-D9D4-AB42-9F24-C66E2C6B5D7A}"/>
                    </a:ext>
                  </a:extLst>
                </p14:cNvPr>
                <p14:cNvContentPartPr/>
                <p14:nvPr/>
              </p14:nvContentPartPr>
              <p14:xfrm>
                <a:off x="5214547" y="2927818"/>
                <a:ext cx="105480" cy="1695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BB4AC2F-D9D4-AB42-9F24-C66E2C6B5D7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183587" y="2896858"/>
                  <a:ext cx="166680" cy="23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8255EEA-C2B1-0344-8699-AA2ACFFC5E98}"/>
              </a:ext>
            </a:extLst>
          </p:cNvPr>
          <p:cNvGrpSpPr/>
          <p:nvPr/>
        </p:nvGrpSpPr>
        <p:grpSpPr>
          <a:xfrm>
            <a:off x="5065867" y="3308698"/>
            <a:ext cx="226080" cy="190800"/>
            <a:chOff x="5065867" y="3308698"/>
            <a:chExt cx="226080" cy="19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0081F5F-86E9-214D-9632-05352F53B13E}"/>
                    </a:ext>
                  </a:extLst>
                </p14:cNvPr>
                <p14:cNvContentPartPr/>
                <p14:nvPr/>
              </p14:nvContentPartPr>
              <p14:xfrm>
                <a:off x="5065867" y="3329938"/>
                <a:ext cx="63720" cy="1695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0081F5F-86E9-214D-9632-05352F53B13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034907" y="3298978"/>
                  <a:ext cx="12492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18663997-41BB-184B-8E84-1F4DCC4F8023}"/>
                    </a:ext>
                  </a:extLst>
                </p14:cNvPr>
                <p14:cNvContentPartPr/>
                <p14:nvPr/>
              </p14:nvContentPartPr>
              <p14:xfrm>
                <a:off x="5213827" y="3308698"/>
                <a:ext cx="78120" cy="1839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18663997-41BB-184B-8E84-1F4DCC4F802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182724" y="3277738"/>
                  <a:ext cx="139603" cy="245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E390B7E-9C83-9945-875D-87C2EFC2F400}"/>
              </a:ext>
            </a:extLst>
          </p:cNvPr>
          <p:cNvGrpSpPr/>
          <p:nvPr/>
        </p:nvGrpSpPr>
        <p:grpSpPr>
          <a:xfrm>
            <a:off x="5065867" y="3703978"/>
            <a:ext cx="247320" cy="190800"/>
            <a:chOff x="5065867" y="3703978"/>
            <a:chExt cx="247320" cy="19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A69835C2-4034-494D-9F3B-82B8821C5C8C}"/>
                    </a:ext>
                  </a:extLst>
                </p14:cNvPr>
                <p14:cNvContentPartPr/>
                <p14:nvPr/>
              </p14:nvContentPartPr>
              <p14:xfrm>
                <a:off x="5065867" y="3703978"/>
                <a:ext cx="63720" cy="1908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A69835C2-4034-494D-9F3B-82B8821C5C8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034907" y="3673018"/>
                  <a:ext cx="12492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0556FC6-B23D-A140-BE6B-E40DAC4A33E3}"/>
                    </a:ext>
                  </a:extLst>
                </p14:cNvPr>
                <p14:cNvContentPartPr/>
                <p14:nvPr/>
              </p14:nvContentPartPr>
              <p14:xfrm>
                <a:off x="5199787" y="3703978"/>
                <a:ext cx="113400" cy="1839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0556FC6-B23D-A140-BE6B-E40DAC4A33E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168827" y="3672957"/>
                  <a:ext cx="174600" cy="24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5EA2C06-23E5-0040-9AA4-0110B45A53ED}"/>
              </a:ext>
            </a:extLst>
          </p:cNvPr>
          <p:cNvGrpSpPr/>
          <p:nvPr/>
        </p:nvGrpSpPr>
        <p:grpSpPr>
          <a:xfrm>
            <a:off x="5707747" y="2977138"/>
            <a:ext cx="198000" cy="190080"/>
            <a:chOff x="5707747" y="2977138"/>
            <a:chExt cx="198000" cy="190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A830A2BD-1AC3-ED47-97BD-EF9F7F17B508}"/>
                    </a:ext>
                  </a:extLst>
                </p14:cNvPr>
                <p14:cNvContentPartPr/>
                <p14:nvPr/>
              </p14:nvContentPartPr>
              <p14:xfrm>
                <a:off x="5707747" y="2977138"/>
                <a:ext cx="140760" cy="1900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A830A2BD-1AC3-ED47-97BD-EF9F7F17B50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676708" y="2946178"/>
                  <a:ext cx="202117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D20732A-A0F0-F34B-B865-CCEED118CB24}"/>
                    </a:ext>
                  </a:extLst>
                </p14:cNvPr>
                <p14:cNvContentPartPr/>
                <p14:nvPr/>
              </p14:nvContentPartPr>
              <p14:xfrm>
                <a:off x="5743027" y="3068938"/>
                <a:ext cx="162720" cy="216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D20732A-A0F0-F34B-B865-CCEED118CB24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711998" y="3037453"/>
                  <a:ext cx="224056" cy="83837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F8362DC-894A-DB4A-A765-C8B6E3C1CAD7}"/>
              </a:ext>
            </a:extLst>
          </p:cNvPr>
          <p:cNvGrpSpPr/>
          <p:nvPr/>
        </p:nvGrpSpPr>
        <p:grpSpPr>
          <a:xfrm>
            <a:off x="5602627" y="3343978"/>
            <a:ext cx="267480" cy="191160"/>
            <a:chOff x="5602627" y="3343978"/>
            <a:chExt cx="267480" cy="19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4CF056B9-83A6-9E46-A047-F086C8947802}"/>
                    </a:ext>
                  </a:extLst>
                </p14:cNvPr>
                <p14:cNvContentPartPr/>
                <p14:nvPr/>
              </p14:nvContentPartPr>
              <p14:xfrm>
                <a:off x="5602627" y="3343978"/>
                <a:ext cx="98280" cy="1627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4CF056B9-83A6-9E46-A047-F086C894780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571667" y="3313018"/>
                  <a:ext cx="15948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5F29203-BEBC-F141-A277-53EAD230958A}"/>
                    </a:ext>
                  </a:extLst>
                </p14:cNvPr>
                <p14:cNvContentPartPr/>
                <p14:nvPr/>
              </p14:nvContentPartPr>
              <p14:xfrm>
                <a:off x="5735827" y="3358378"/>
                <a:ext cx="134280" cy="1767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5F29203-BEBC-F141-A277-53EAD230958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704867" y="3327418"/>
                  <a:ext cx="195480" cy="237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5A36A334-9460-CB4E-B113-032F0AFA34A0}"/>
                  </a:ext>
                </a:extLst>
              </p14:cNvPr>
              <p14:cNvContentPartPr/>
              <p14:nvPr/>
            </p14:nvContentPartPr>
            <p14:xfrm>
              <a:off x="5686507" y="3753298"/>
              <a:ext cx="240120" cy="14868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5A36A334-9460-CB4E-B113-032F0AFA34A0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655547" y="3722263"/>
                <a:ext cx="301320" cy="210029"/>
              </a:xfrm>
              <a:prstGeom prst="rect">
                <a:avLst/>
              </a:prstGeom>
            </p:spPr>
          </p:pic>
        </mc:Fallback>
      </mc:AlternateContent>
      <p:grpSp>
        <p:nvGrpSpPr>
          <p:cNvPr id="63" name="Group 62">
            <a:extLst>
              <a:ext uri="{FF2B5EF4-FFF2-40B4-BE49-F238E27FC236}">
                <a16:creationId xmlns:a16="http://schemas.microsoft.com/office/drawing/2014/main" id="{111FAA98-7DFE-8B45-B298-98C0A9286760}"/>
              </a:ext>
            </a:extLst>
          </p:cNvPr>
          <p:cNvGrpSpPr/>
          <p:nvPr/>
        </p:nvGrpSpPr>
        <p:grpSpPr>
          <a:xfrm>
            <a:off x="6497947" y="2984338"/>
            <a:ext cx="324720" cy="155520"/>
            <a:chOff x="6497947" y="2984338"/>
            <a:chExt cx="324720" cy="155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394416FE-2BDB-8943-8CB0-A074A3BA9F9D}"/>
                    </a:ext>
                  </a:extLst>
                </p14:cNvPr>
                <p14:cNvContentPartPr/>
                <p14:nvPr/>
              </p14:nvContentPartPr>
              <p14:xfrm>
                <a:off x="6497947" y="3006298"/>
                <a:ext cx="155520" cy="1123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394416FE-2BDB-8943-8CB0-A074A3BA9F9D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466987" y="2975437"/>
                  <a:ext cx="216720" cy="17332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4BE93755-CCCA-5F48-BF26-7B3491255D51}"/>
                    </a:ext>
                  </a:extLst>
                </p14:cNvPr>
                <p14:cNvContentPartPr/>
                <p14:nvPr/>
              </p14:nvContentPartPr>
              <p14:xfrm>
                <a:off x="6702427" y="2984338"/>
                <a:ext cx="120240" cy="1555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4BE93755-CCCA-5F48-BF26-7B3491255D5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671467" y="2953450"/>
                  <a:ext cx="181440" cy="216579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E0B2B340-4AE7-E146-803B-8F6E550A0E7E}"/>
                  </a:ext>
                </a:extLst>
              </p14:cNvPr>
              <p14:cNvContentPartPr/>
              <p14:nvPr/>
            </p14:nvContentPartPr>
            <p14:xfrm>
              <a:off x="6646267" y="3308698"/>
              <a:ext cx="84960" cy="22536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E0B2B340-4AE7-E146-803B-8F6E550A0E7E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615307" y="3277738"/>
                <a:ext cx="146160" cy="286560"/>
              </a:xfrm>
              <a:prstGeom prst="rect">
                <a:avLst/>
              </a:prstGeom>
            </p:spPr>
          </p:pic>
        </mc:Fallback>
      </mc:AlternateContent>
      <p:grpSp>
        <p:nvGrpSpPr>
          <p:cNvPr id="68" name="Group 67">
            <a:extLst>
              <a:ext uri="{FF2B5EF4-FFF2-40B4-BE49-F238E27FC236}">
                <a16:creationId xmlns:a16="http://schemas.microsoft.com/office/drawing/2014/main" id="{421BB3BA-2D1A-1F44-8C20-4C5424D9933E}"/>
              </a:ext>
            </a:extLst>
          </p:cNvPr>
          <p:cNvGrpSpPr/>
          <p:nvPr/>
        </p:nvGrpSpPr>
        <p:grpSpPr>
          <a:xfrm>
            <a:off x="6491107" y="3732058"/>
            <a:ext cx="282240" cy="191160"/>
            <a:chOff x="6491107" y="3732058"/>
            <a:chExt cx="282240" cy="19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8E8A6CB-A60B-5144-884D-8790150B0103}"/>
                    </a:ext>
                  </a:extLst>
                </p14:cNvPr>
                <p14:cNvContentPartPr/>
                <p14:nvPr/>
              </p14:nvContentPartPr>
              <p14:xfrm>
                <a:off x="6491107" y="3760498"/>
                <a:ext cx="134280" cy="1274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8E8A6CB-A60B-5144-884D-8790150B010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460147" y="3729538"/>
                  <a:ext cx="19548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2D0CFE6A-D917-7241-A1ED-7E420DB4466E}"/>
                    </a:ext>
                  </a:extLst>
                </p14:cNvPr>
                <p14:cNvContentPartPr/>
                <p14:nvPr/>
              </p14:nvContentPartPr>
              <p14:xfrm>
                <a:off x="6681547" y="3732058"/>
                <a:ext cx="56880" cy="1062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2D0CFE6A-D917-7241-A1ED-7E420DB4466E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650587" y="3701098"/>
                  <a:ext cx="11808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3F6785B5-A92B-234A-AF60-40DB0EFD4BF0}"/>
                    </a:ext>
                  </a:extLst>
                </p14:cNvPr>
                <p14:cNvContentPartPr/>
                <p14:nvPr/>
              </p14:nvContentPartPr>
              <p14:xfrm>
                <a:off x="6737707" y="3774538"/>
                <a:ext cx="35640" cy="1486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3F6785B5-A92B-234A-AF60-40DB0EFD4BF0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706747" y="3743503"/>
                  <a:ext cx="96840" cy="210029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0DC97712-FBB7-4246-9D07-1C39AB5EE25E}"/>
                  </a:ext>
                </a:extLst>
              </p14:cNvPr>
              <p14:cNvContentPartPr/>
              <p14:nvPr/>
            </p14:nvContentPartPr>
            <p14:xfrm>
              <a:off x="6625027" y="4846978"/>
              <a:ext cx="127440" cy="19080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0DC97712-FBB7-4246-9D07-1C39AB5EE25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594067" y="4816018"/>
                <a:ext cx="188640" cy="25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6" name="Group 75">
            <a:extLst>
              <a:ext uri="{FF2B5EF4-FFF2-40B4-BE49-F238E27FC236}">
                <a16:creationId xmlns:a16="http://schemas.microsoft.com/office/drawing/2014/main" id="{D6D79E54-1A40-034E-83DE-40000A864C32}"/>
              </a:ext>
            </a:extLst>
          </p:cNvPr>
          <p:cNvGrpSpPr/>
          <p:nvPr/>
        </p:nvGrpSpPr>
        <p:grpSpPr>
          <a:xfrm>
            <a:off x="7048387" y="2941858"/>
            <a:ext cx="268560" cy="212040"/>
            <a:chOff x="7048387" y="2941858"/>
            <a:chExt cx="268560" cy="212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2B07B729-5BC4-8E47-9939-1C93755B4897}"/>
                    </a:ext>
                  </a:extLst>
                </p14:cNvPr>
                <p14:cNvContentPartPr/>
                <p14:nvPr/>
              </p14:nvContentPartPr>
              <p14:xfrm>
                <a:off x="7048387" y="2984338"/>
                <a:ext cx="127440" cy="1342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2B07B729-5BC4-8E47-9939-1C93755B4897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017427" y="2953461"/>
                  <a:ext cx="188640" cy="1953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DF8AD06-A3B3-4A4E-878C-B137C0343AC7}"/>
                    </a:ext>
                  </a:extLst>
                </p14:cNvPr>
                <p14:cNvContentPartPr/>
                <p14:nvPr/>
              </p14:nvContentPartPr>
              <p14:xfrm>
                <a:off x="7231627" y="2941858"/>
                <a:ext cx="63720" cy="1134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DF8AD06-A3B3-4A4E-878C-B137C0343AC7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200667" y="2910799"/>
                  <a:ext cx="124920" cy="17479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52C3045A-825D-304E-8714-692D48758EF8}"/>
                    </a:ext>
                  </a:extLst>
                </p14:cNvPr>
                <p14:cNvContentPartPr/>
                <p14:nvPr/>
              </p14:nvContentPartPr>
              <p14:xfrm>
                <a:off x="7274107" y="2984338"/>
                <a:ext cx="42840" cy="16956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52C3045A-825D-304E-8714-692D48758EF8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243147" y="2953444"/>
                  <a:ext cx="104040" cy="23063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6C3EC57-9214-AA4E-8BC9-979F19834AAA}"/>
              </a:ext>
            </a:extLst>
          </p:cNvPr>
          <p:cNvGrpSpPr/>
          <p:nvPr/>
        </p:nvGrpSpPr>
        <p:grpSpPr>
          <a:xfrm>
            <a:off x="7027147" y="3358378"/>
            <a:ext cx="268560" cy="169560"/>
            <a:chOff x="7027147" y="3358378"/>
            <a:chExt cx="268560" cy="16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B7DD7CFF-E141-C14E-A920-E2CA4EDECF52}"/>
                    </a:ext>
                  </a:extLst>
                </p14:cNvPr>
                <p14:cNvContentPartPr/>
                <p14:nvPr/>
              </p14:nvContentPartPr>
              <p14:xfrm>
                <a:off x="7027147" y="3379258"/>
                <a:ext cx="113400" cy="1486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B7DD7CFF-E141-C14E-A920-E2CA4EDECF52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996088" y="3348298"/>
                  <a:ext cx="174795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9A263694-A1AB-4D42-B183-FAAEEA92626B}"/>
                    </a:ext>
                  </a:extLst>
                </p14:cNvPr>
                <p14:cNvContentPartPr/>
                <p14:nvPr/>
              </p14:nvContentPartPr>
              <p14:xfrm>
                <a:off x="7182307" y="3358378"/>
                <a:ext cx="113400" cy="1695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9A263694-A1AB-4D42-B183-FAAEEA92626B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151248" y="3327484"/>
                  <a:ext cx="174795" cy="23063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C55510B-1587-B94F-822F-B04BE41D2987}"/>
              </a:ext>
            </a:extLst>
          </p:cNvPr>
          <p:cNvGrpSpPr/>
          <p:nvPr/>
        </p:nvGrpSpPr>
        <p:grpSpPr>
          <a:xfrm>
            <a:off x="7019947" y="3732058"/>
            <a:ext cx="331920" cy="169560"/>
            <a:chOff x="7019947" y="3732058"/>
            <a:chExt cx="331920" cy="16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12B182D3-4269-CC47-A2F8-0AC5C387DE5D}"/>
                    </a:ext>
                  </a:extLst>
                </p14:cNvPr>
                <p14:cNvContentPartPr/>
                <p14:nvPr/>
              </p14:nvContentPartPr>
              <p14:xfrm>
                <a:off x="7019947" y="3754018"/>
                <a:ext cx="141480" cy="1335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12B182D3-4269-CC47-A2F8-0AC5C387DE5D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988987" y="3723058"/>
                  <a:ext cx="2026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E3441FA0-B398-6C47-858E-D63F80791AE4}"/>
                    </a:ext>
                  </a:extLst>
                </p14:cNvPr>
                <p14:cNvContentPartPr/>
                <p14:nvPr/>
              </p14:nvContentPartPr>
              <p14:xfrm>
                <a:off x="7217587" y="3732058"/>
                <a:ext cx="134280" cy="1695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E3441FA0-B398-6C47-858E-D63F80791AE4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7186627" y="3701098"/>
                  <a:ext cx="195480" cy="23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978A90B-C335-2346-BF53-08B621613EE7}"/>
              </a:ext>
            </a:extLst>
          </p:cNvPr>
          <p:cNvGrpSpPr/>
          <p:nvPr/>
        </p:nvGrpSpPr>
        <p:grpSpPr>
          <a:xfrm>
            <a:off x="7013107" y="4846978"/>
            <a:ext cx="360000" cy="218880"/>
            <a:chOff x="7013107" y="4846978"/>
            <a:chExt cx="360000" cy="218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E79F4BD-E6C3-9B48-8892-474CBE42655F}"/>
                    </a:ext>
                  </a:extLst>
                </p14:cNvPr>
                <p14:cNvContentPartPr/>
                <p14:nvPr/>
              </p14:nvContentPartPr>
              <p14:xfrm>
                <a:off x="7013107" y="4875058"/>
                <a:ext cx="106200" cy="19080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E79F4BD-E6C3-9B48-8892-474CBE42655F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982147" y="4844098"/>
                  <a:ext cx="16740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9D326F3B-78A0-2349-9063-43B87E309E5A}"/>
                    </a:ext>
                  </a:extLst>
                </p14:cNvPr>
                <p14:cNvContentPartPr/>
                <p14:nvPr/>
              </p14:nvContentPartPr>
              <p14:xfrm>
                <a:off x="7196347" y="4846978"/>
                <a:ext cx="78120" cy="19800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9D326F3B-78A0-2349-9063-43B87E309E5A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7165244" y="4815962"/>
                  <a:ext cx="139603" cy="25931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80D38BCF-BE9F-2842-89FB-A69E52DECCEC}"/>
                    </a:ext>
                  </a:extLst>
                </p14:cNvPr>
                <p14:cNvContentPartPr/>
                <p14:nvPr/>
              </p14:nvContentPartPr>
              <p14:xfrm>
                <a:off x="7238827" y="4854178"/>
                <a:ext cx="134280" cy="75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80D38BCF-BE9F-2842-89FB-A69E52DECCEC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7207950" y="4823218"/>
                  <a:ext cx="195316" cy="68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5F4CFF2-3D58-9E49-AE58-DA5DACA49998}"/>
              </a:ext>
            </a:extLst>
          </p:cNvPr>
          <p:cNvGrpSpPr/>
          <p:nvPr/>
        </p:nvGrpSpPr>
        <p:grpSpPr>
          <a:xfrm>
            <a:off x="8353747" y="3739258"/>
            <a:ext cx="423000" cy="155880"/>
            <a:chOff x="8353747" y="3739258"/>
            <a:chExt cx="423000" cy="155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87710D24-EC89-8C4F-AA32-147023528A30}"/>
                    </a:ext>
                  </a:extLst>
                </p14:cNvPr>
                <p14:cNvContentPartPr/>
                <p14:nvPr/>
              </p14:nvContentPartPr>
              <p14:xfrm>
                <a:off x="8353747" y="3756538"/>
                <a:ext cx="134280" cy="1314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87710D24-EC89-8C4F-AA32-147023528A30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8322787" y="3725578"/>
                  <a:ext cx="19548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3EC0F2C3-1011-374E-88A5-7B7367BA5647}"/>
                    </a:ext>
                  </a:extLst>
                </p14:cNvPr>
                <p14:cNvContentPartPr/>
                <p14:nvPr/>
              </p14:nvContentPartPr>
              <p14:xfrm>
                <a:off x="8530147" y="3746458"/>
                <a:ext cx="84960" cy="14868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3EC0F2C3-1011-374E-88A5-7B7367BA5647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8499187" y="3715498"/>
                  <a:ext cx="1461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335B71BD-A5F7-6749-989A-D0D3C0EED3AC}"/>
                    </a:ext>
                  </a:extLst>
                </p14:cNvPr>
                <p14:cNvContentPartPr/>
                <p14:nvPr/>
              </p14:nvContentPartPr>
              <p14:xfrm>
                <a:off x="8671267" y="3739258"/>
                <a:ext cx="105480" cy="1555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335B71BD-A5F7-6749-989A-D0D3C0EED3AC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8640307" y="3708298"/>
                  <a:ext cx="166680" cy="216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D0C3127-97B7-8F4A-B6E9-4411B0EB16DF}"/>
              </a:ext>
            </a:extLst>
          </p:cNvPr>
          <p:cNvGrpSpPr/>
          <p:nvPr/>
        </p:nvGrpSpPr>
        <p:grpSpPr>
          <a:xfrm>
            <a:off x="8332507" y="4839778"/>
            <a:ext cx="451800" cy="204840"/>
            <a:chOff x="8332507" y="4839778"/>
            <a:chExt cx="451800" cy="204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6268F795-39F3-184A-9707-D3E5F1F44386}"/>
                    </a:ext>
                  </a:extLst>
                </p14:cNvPr>
                <p14:cNvContentPartPr/>
                <p14:nvPr/>
              </p14:nvContentPartPr>
              <p14:xfrm>
                <a:off x="8332507" y="4861738"/>
                <a:ext cx="106200" cy="1828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6268F795-39F3-184A-9707-D3E5F1F44386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8301547" y="4830778"/>
                  <a:ext cx="16740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A7D00247-5C4C-2640-85D3-72A9520399C3}"/>
                    </a:ext>
                  </a:extLst>
                </p14:cNvPr>
                <p14:cNvContentPartPr/>
                <p14:nvPr/>
              </p14:nvContentPartPr>
              <p14:xfrm>
                <a:off x="8466427" y="4861018"/>
                <a:ext cx="78120" cy="1555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A7D00247-5C4C-2640-85D3-72A9520399C3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8435324" y="4830058"/>
                  <a:ext cx="139603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2420B442-2DD1-3A4E-97AB-F5C6B9B3AE6C}"/>
                    </a:ext>
                  </a:extLst>
                </p14:cNvPr>
                <p14:cNvContentPartPr/>
                <p14:nvPr/>
              </p14:nvContentPartPr>
              <p14:xfrm>
                <a:off x="8487667" y="4854178"/>
                <a:ext cx="141480" cy="284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2420B442-2DD1-3A4E-97AB-F5C6B9B3AE6C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8456707" y="4823605"/>
                  <a:ext cx="202680" cy="8887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E1CBCBD3-9B96-704A-9722-736CD92AB4E4}"/>
                    </a:ext>
                  </a:extLst>
                </p14:cNvPr>
                <p14:cNvContentPartPr/>
                <p14:nvPr/>
              </p14:nvContentPartPr>
              <p14:xfrm>
                <a:off x="8621587" y="4839778"/>
                <a:ext cx="70920" cy="16956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E1CBCBD3-9B96-704A-9722-736CD92AB4E4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8590627" y="4808818"/>
                  <a:ext cx="13212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E51AA174-CD72-5648-B8BB-2A69D04B49D9}"/>
                    </a:ext>
                  </a:extLst>
                </p14:cNvPr>
                <p14:cNvContentPartPr/>
                <p14:nvPr/>
              </p14:nvContentPartPr>
              <p14:xfrm>
                <a:off x="8656867" y="4846978"/>
                <a:ext cx="127440" cy="144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E51AA174-CD72-5648-B8BB-2A69D04B49D9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625907" y="4816018"/>
                  <a:ext cx="188640" cy="75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CC19B292-96C5-8540-A163-BC886EAB81A2}"/>
                  </a:ext>
                </a:extLst>
              </p14:cNvPr>
              <p14:cNvContentPartPr/>
              <p14:nvPr/>
            </p14:nvContentPartPr>
            <p14:xfrm>
              <a:off x="11246347" y="3097378"/>
              <a:ext cx="183960" cy="26856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CC19B292-96C5-8540-A163-BC886EAB81A2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11215326" y="3066418"/>
                <a:ext cx="245280" cy="329760"/>
              </a:xfrm>
              <a:prstGeom prst="rect">
                <a:avLst/>
              </a:prstGeom>
            </p:spPr>
          </p:pic>
        </mc:Fallback>
      </mc:AlternateContent>
      <p:grpSp>
        <p:nvGrpSpPr>
          <p:cNvPr id="99" name="Group 98">
            <a:extLst>
              <a:ext uri="{FF2B5EF4-FFF2-40B4-BE49-F238E27FC236}">
                <a16:creationId xmlns:a16="http://schemas.microsoft.com/office/drawing/2014/main" id="{431091A2-B3B6-3E48-86F3-CA3204AB96A7}"/>
              </a:ext>
            </a:extLst>
          </p:cNvPr>
          <p:cNvGrpSpPr/>
          <p:nvPr/>
        </p:nvGrpSpPr>
        <p:grpSpPr>
          <a:xfrm>
            <a:off x="11606347" y="3125458"/>
            <a:ext cx="465840" cy="282600"/>
            <a:chOff x="11606347" y="3125458"/>
            <a:chExt cx="465840" cy="282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BEE223D2-FA3F-0849-A784-209D9D933294}"/>
                    </a:ext>
                  </a:extLst>
                </p14:cNvPr>
                <p14:cNvContentPartPr/>
                <p14:nvPr/>
              </p14:nvContentPartPr>
              <p14:xfrm>
                <a:off x="11606347" y="3125458"/>
                <a:ext cx="120240" cy="23328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BEE223D2-FA3F-0849-A784-209D9D933294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1575387" y="3094498"/>
                  <a:ext cx="18144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40493061-3BE4-BD42-BCE9-DC0C1DA0FB80}"/>
                    </a:ext>
                  </a:extLst>
                </p14:cNvPr>
                <p14:cNvContentPartPr/>
                <p14:nvPr/>
              </p14:nvContentPartPr>
              <p14:xfrm>
                <a:off x="11768347" y="3132658"/>
                <a:ext cx="92160" cy="2260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40493061-3BE4-BD42-BCE9-DC0C1DA0FB80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1737387" y="3101698"/>
                  <a:ext cx="15336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351B290C-643E-5E47-AF13-0B938C118DCD}"/>
                    </a:ext>
                  </a:extLst>
                </p14:cNvPr>
                <p14:cNvContentPartPr/>
                <p14:nvPr/>
              </p14:nvContentPartPr>
              <p14:xfrm>
                <a:off x="11803627" y="3153538"/>
                <a:ext cx="148680" cy="756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351B290C-643E-5E47-AF13-0B938C118DCD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1772592" y="3121030"/>
                  <a:ext cx="210029" cy="718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B2B6001-2333-B54F-AADC-B1AB2D66F9FE}"/>
                    </a:ext>
                  </a:extLst>
                </p14:cNvPr>
                <p14:cNvContentPartPr/>
                <p14:nvPr/>
              </p14:nvContentPartPr>
              <p14:xfrm>
                <a:off x="11951947" y="3140218"/>
                <a:ext cx="120240" cy="26784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B2B6001-2333-B54F-AADC-B1AB2D66F9FE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11921079" y="3109216"/>
                  <a:ext cx="181257" cy="329122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E6A00F6B-48C9-5D42-BCB3-33FDB1AC4E70}"/>
              </a:ext>
            </a:extLst>
          </p:cNvPr>
          <p:cNvGrpSpPr/>
          <p:nvPr/>
        </p:nvGrpSpPr>
        <p:grpSpPr>
          <a:xfrm>
            <a:off x="11239147" y="3562858"/>
            <a:ext cx="896400" cy="219240"/>
            <a:chOff x="11239147" y="3562858"/>
            <a:chExt cx="896400" cy="219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1356593A-5F8C-884F-BF34-962B389D57F2}"/>
                    </a:ext>
                  </a:extLst>
                </p14:cNvPr>
                <p14:cNvContentPartPr/>
                <p14:nvPr/>
              </p14:nvContentPartPr>
              <p14:xfrm>
                <a:off x="11239147" y="3566098"/>
                <a:ext cx="134280" cy="15228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1356593A-5F8C-884F-BF34-962B389D57F2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11208187" y="3535211"/>
                  <a:ext cx="195480" cy="21333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38CD7E48-6ABF-674F-A4C6-44F3C2C619F9}"/>
                    </a:ext>
                  </a:extLst>
                </p14:cNvPr>
                <p14:cNvContentPartPr/>
                <p14:nvPr/>
              </p14:nvContentPartPr>
              <p14:xfrm>
                <a:off x="11422747" y="3570058"/>
                <a:ext cx="120240" cy="1900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38CD7E48-6ABF-674F-A4C6-44F3C2C619F9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11391787" y="3539098"/>
                  <a:ext cx="18144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5A52D108-8F48-A141-9B4E-EF7F761D465E}"/>
                    </a:ext>
                  </a:extLst>
                </p14:cNvPr>
                <p14:cNvContentPartPr/>
                <p14:nvPr/>
              </p14:nvContentPartPr>
              <p14:xfrm>
                <a:off x="11662507" y="3661498"/>
                <a:ext cx="78120" cy="9144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5A52D108-8F48-A141-9B4E-EF7F761D465E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11631404" y="3630538"/>
                  <a:ext cx="139603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F4D02720-7847-1E4B-ACEE-FBDCF8D79041}"/>
                    </a:ext>
                  </a:extLst>
                </p14:cNvPr>
                <p14:cNvContentPartPr/>
                <p14:nvPr/>
              </p14:nvContentPartPr>
              <p14:xfrm>
                <a:off x="11838907" y="3562858"/>
                <a:ext cx="113400" cy="2192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F4D02720-7847-1E4B-ACEE-FBDCF8D79041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11807848" y="3531847"/>
                  <a:ext cx="174795" cy="28054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A791235B-CEAD-9F44-9D08-8DFAE3FC6FC6}"/>
                    </a:ext>
                  </a:extLst>
                </p14:cNvPr>
                <p14:cNvContentPartPr/>
                <p14:nvPr/>
              </p14:nvContentPartPr>
              <p14:xfrm>
                <a:off x="11980027" y="3562858"/>
                <a:ext cx="155520" cy="21924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A791235B-CEAD-9F44-9D08-8DFAE3FC6FC6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11949067" y="3531847"/>
                  <a:ext cx="216720" cy="280541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8916037-922A-C24C-863C-E14F1B83030A}"/>
              </a:ext>
            </a:extLst>
          </p:cNvPr>
          <p:cNvGrpSpPr/>
          <p:nvPr/>
        </p:nvGrpSpPr>
        <p:grpSpPr>
          <a:xfrm>
            <a:off x="11194147" y="3922858"/>
            <a:ext cx="882360" cy="268560"/>
            <a:chOff x="11194147" y="3922858"/>
            <a:chExt cx="882360" cy="268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3AD1E1AC-2434-F343-AADD-B0D913DB2CC1}"/>
                    </a:ext>
                  </a:extLst>
                </p14:cNvPr>
                <p14:cNvContentPartPr/>
                <p14:nvPr/>
              </p14:nvContentPartPr>
              <p14:xfrm>
                <a:off x="11194147" y="3943738"/>
                <a:ext cx="162720" cy="14868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3AD1E1AC-2434-F343-AADD-B0D913DB2CC1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11163118" y="3912703"/>
                  <a:ext cx="224056" cy="21002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BABD04F-399D-7946-B59B-BFDCF61738CA}"/>
                    </a:ext>
                  </a:extLst>
                </p14:cNvPr>
                <p14:cNvContentPartPr/>
                <p14:nvPr/>
              </p14:nvContentPartPr>
              <p14:xfrm>
                <a:off x="11419867" y="3929698"/>
                <a:ext cx="92160" cy="16956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BABD04F-399D-7946-B59B-BFDCF61738CA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1388786" y="3898738"/>
                  <a:ext cx="15360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2AFA00C4-4E28-9045-B316-7BCE51930BDC}"/>
                    </a:ext>
                  </a:extLst>
                </p14:cNvPr>
                <p14:cNvContentPartPr/>
                <p14:nvPr/>
              </p14:nvContentPartPr>
              <p14:xfrm>
                <a:off x="11652787" y="3950938"/>
                <a:ext cx="106200" cy="1695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2AFA00C4-4E28-9045-B316-7BCE51930BDC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1621827" y="3920044"/>
                  <a:ext cx="167400" cy="2306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928BD266-698B-B64A-A731-B06E44C3F04E}"/>
                    </a:ext>
                  </a:extLst>
                </p14:cNvPr>
                <p14:cNvContentPartPr/>
                <p14:nvPr/>
              </p14:nvContentPartPr>
              <p14:xfrm>
                <a:off x="11752507" y="3936898"/>
                <a:ext cx="140760" cy="22608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928BD266-698B-B64A-A731-B06E44C3F04E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1721547" y="3905938"/>
                  <a:ext cx="20196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AD53F43A-A878-F24A-8E42-4A062A02AD21}"/>
                    </a:ext>
                  </a:extLst>
                </p14:cNvPr>
                <p14:cNvContentPartPr/>
                <p14:nvPr/>
              </p14:nvContentPartPr>
              <p14:xfrm>
                <a:off x="11956267" y="3922858"/>
                <a:ext cx="106200" cy="13428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AD53F43A-A878-F24A-8E42-4A062A02AD21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1925307" y="3891898"/>
                  <a:ext cx="1674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FBAE1887-8601-1A45-89F2-9018EBBBDF31}"/>
                    </a:ext>
                  </a:extLst>
                </p14:cNvPr>
                <p14:cNvContentPartPr/>
                <p14:nvPr/>
              </p14:nvContentPartPr>
              <p14:xfrm>
                <a:off x="12012787" y="3972178"/>
                <a:ext cx="63720" cy="21924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FBAE1887-8601-1A45-89F2-9018EBBBDF31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1981827" y="3941218"/>
                  <a:ext cx="124920" cy="280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CED8CA25-B47C-CF45-A806-EE53736EE3EC}"/>
              </a:ext>
            </a:extLst>
          </p:cNvPr>
          <p:cNvGrpSpPr/>
          <p:nvPr/>
        </p:nvGrpSpPr>
        <p:grpSpPr>
          <a:xfrm>
            <a:off x="11314027" y="4980898"/>
            <a:ext cx="797760" cy="254520"/>
            <a:chOff x="11314027" y="4980898"/>
            <a:chExt cx="797760" cy="25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7E047D81-1385-8D47-B0C6-9ABABAD0E820}"/>
                    </a:ext>
                  </a:extLst>
                </p14:cNvPr>
                <p14:cNvContentPartPr/>
                <p14:nvPr/>
              </p14:nvContentPartPr>
              <p14:xfrm>
                <a:off x="11314027" y="4980898"/>
                <a:ext cx="84960" cy="13428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7E047D81-1385-8D47-B0C6-9ABABAD0E820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1283067" y="4949938"/>
                  <a:ext cx="14616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0A16F064-A3C8-4C45-94AC-1CB40CB4516F}"/>
                    </a:ext>
                  </a:extLst>
                </p14:cNvPr>
                <p14:cNvContentPartPr/>
                <p14:nvPr/>
              </p14:nvContentPartPr>
              <p14:xfrm>
                <a:off x="11391787" y="5031298"/>
                <a:ext cx="42840" cy="18288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0A16F064-A3C8-4C45-94AC-1CB40CB4516F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11360827" y="5000399"/>
                  <a:ext cx="104040" cy="24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A904717F-069D-494B-8288-C5282719CF7C}"/>
                    </a:ext>
                  </a:extLst>
                </p14:cNvPr>
                <p14:cNvContentPartPr/>
                <p14:nvPr/>
              </p14:nvContentPartPr>
              <p14:xfrm>
                <a:off x="11490427" y="5009338"/>
                <a:ext cx="99000" cy="22608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A904717F-069D-494B-8288-C5282719CF7C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11459467" y="4978378"/>
                  <a:ext cx="16020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A7EDB816-D586-C24B-ABAD-B6FD1F169116}"/>
                    </a:ext>
                  </a:extLst>
                </p14:cNvPr>
                <p14:cNvContentPartPr/>
                <p14:nvPr/>
              </p14:nvContentPartPr>
              <p14:xfrm>
                <a:off x="11723347" y="5016178"/>
                <a:ext cx="99000" cy="19800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A7EDB816-D586-C24B-ABAD-B6FD1F169116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11692499" y="4985218"/>
                  <a:ext cx="159978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5F7B67D5-5ED8-F74B-A5A9-32F0453E3A71}"/>
                    </a:ext>
                  </a:extLst>
                </p14:cNvPr>
                <p14:cNvContentPartPr/>
                <p14:nvPr/>
              </p14:nvContentPartPr>
              <p14:xfrm>
                <a:off x="11850427" y="5009338"/>
                <a:ext cx="70920" cy="1839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5F7B67D5-5ED8-F74B-A5A9-32F0453E3A71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11819467" y="4978378"/>
                  <a:ext cx="13212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1121FC48-53E8-554B-A7DF-739DBDE8BCAD}"/>
                    </a:ext>
                  </a:extLst>
                </p14:cNvPr>
                <p14:cNvContentPartPr/>
                <p14:nvPr/>
              </p14:nvContentPartPr>
              <p14:xfrm>
                <a:off x="11886427" y="5009338"/>
                <a:ext cx="119520" cy="2160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1121FC48-53E8-554B-A7DF-739DBDE8BCAD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11855467" y="4978378"/>
                  <a:ext cx="18072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55A3779B-5005-4C4A-B0FB-F4E3B0412632}"/>
                    </a:ext>
                  </a:extLst>
                </p14:cNvPr>
                <p14:cNvContentPartPr/>
                <p14:nvPr/>
              </p14:nvContentPartPr>
              <p14:xfrm>
                <a:off x="12005587" y="4980898"/>
                <a:ext cx="106200" cy="2401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55A3779B-5005-4C4A-B0FB-F4E3B0412632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11974627" y="4949938"/>
                  <a:ext cx="167400" cy="3013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348661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16895A-9D9C-4D79-AFE9-14FF3384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parameter sets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8F241AFC-885E-436E-BEF3-55F33A62E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385930"/>
              </p:ext>
            </p:extLst>
          </p:nvPr>
        </p:nvGraphicFramePr>
        <p:xfrm>
          <a:off x="838200" y="1415427"/>
          <a:ext cx="10515600" cy="406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74451977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497011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708737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2464099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37863073"/>
                    </a:ext>
                  </a:extLst>
                </a:gridCol>
              </a:tblGrid>
              <a:tr h="570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verify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29855"/>
                  </a:ext>
                </a:extLst>
              </a:tr>
              <a:tr h="570580">
                <a:tc>
                  <a:txBody>
                    <a:bodyPr/>
                    <a:lstStyle/>
                    <a:p>
                      <a:r>
                        <a:rPr lang="en-US"/>
                        <a:t>128s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±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- 2.77 %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± 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887653"/>
                  </a:ext>
                </a:extLst>
              </a:tr>
              <a:tr h="570580">
                <a:tc>
                  <a:txBody>
                    <a:bodyPr/>
                    <a:lstStyle/>
                    <a:p>
                      <a:r>
                        <a:rPr lang="en-US"/>
                        <a:t>128f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- 24 %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C00000"/>
                          </a:solidFill>
                        </a:rPr>
                        <a:t>+ 10 %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C00000"/>
                          </a:solidFill>
                        </a:rPr>
                        <a:t>+ 0.66 %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± 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534968"/>
                  </a:ext>
                </a:extLst>
              </a:tr>
              <a:tr h="570580">
                <a:tc>
                  <a:txBody>
                    <a:bodyPr/>
                    <a:lstStyle/>
                    <a:p>
                      <a:r>
                        <a:rPr lang="en-US"/>
                        <a:t>192s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- 20 %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- 4.92 %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C00000"/>
                          </a:solidFill>
                        </a:rPr>
                        <a:t>-3 bit </a:t>
                      </a:r>
                      <a:br>
                        <a:rPr lang="en-US"/>
                      </a:br>
                      <a:r>
                        <a:rPr lang="en-US"/>
                        <a:t>(still 193 &gt; 192)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217623"/>
                  </a:ext>
                </a:extLst>
              </a:tr>
              <a:tr h="570580">
                <a:tc>
                  <a:txBody>
                    <a:bodyPr/>
                    <a:lstStyle/>
                    <a:p>
                      <a:r>
                        <a:rPr lang="en-US"/>
                        <a:t>192f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± 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± 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± 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± 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299074"/>
                  </a:ext>
                </a:extLst>
              </a:tr>
              <a:tr h="570580">
                <a:tc>
                  <a:txBody>
                    <a:bodyPr/>
                    <a:lstStyle/>
                    <a:p>
                      <a:r>
                        <a:rPr lang="en-US"/>
                        <a:t>256s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± 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± 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± 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±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213879"/>
                  </a:ext>
                </a:extLst>
              </a:tr>
              <a:tr h="570580">
                <a:tc>
                  <a:txBody>
                    <a:bodyPr/>
                    <a:lstStyle/>
                    <a:p>
                      <a:r>
                        <a:rPr lang="en-US"/>
                        <a:t>256f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- 13 %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± 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C00000"/>
                          </a:solidFill>
                        </a:rPr>
                        <a:t>+ 1.30 %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+1 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615932"/>
                  </a:ext>
                </a:extLst>
              </a:tr>
            </a:tbl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4866EA-6AAA-44D7-9DB8-DBD84BD13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702AF6-8A1A-4532-A78F-920C0335D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DCFD65-4F2F-4A96-88B3-7380294EE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13</a:t>
            </a:fld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1E8200C-4D6F-456A-B299-C30B291A9095}"/>
              </a:ext>
            </a:extLst>
          </p:cNvPr>
          <p:cNvSpPr txBox="1"/>
          <p:nvPr/>
        </p:nvSpPr>
        <p:spPr>
          <a:xfrm>
            <a:off x="838199" y="5623132"/>
            <a:ext cx="10515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Changes in speed are averaged over robust / simple &amp; SHA2, SHAKE &amp; </a:t>
            </a:r>
            <a:r>
              <a:rPr lang="en-US" err="1"/>
              <a:t>Haraka</a:t>
            </a:r>
            <a:r>
              <a:rPr lang="en-US"/>
              <a:t> parameter sets. For more details see our change log and the latest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3778316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E31EE2C-1FDD-46DD-B419-079D5DA6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After round three updates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90B7AAF-5157-4593-838C-58F7D42DE3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A5CCF0-C1DD-4C8F-A61A-B980B730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CE9DDB-30CE-4325-A355-2B0C57072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0F7916-7DB5-4430-9363-F045443CA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68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B7980-58E7-4017-A0F3-9CF02C620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H_msg</a:t>
            </a:r>
            <a:r>
              <a:rPr lang="en-US"/>
              <a:t> with SHA-256 #1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F8F54ED4-BA97-4C90-A4BE-BB44292523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Feb 11: Mail by Morgan Stern </a:t>
                </a:r>
                <a:br>
                  <a:rPr lang="en-US"/>
                </a:br>
                <a:r>
                  <a:rPr lang="en-US" sz="2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“In particular, in SPHINCS+-SHA-256 there is an issue with the definition of the </a:t>
                </a:r>
                <a:r>
                  <a:rPr lang="en-US" sz="2400" i="1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H_msg</a:t>
                </a:r>
                <a:r>
                  <a:rPr lang="en-US" sz="2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function so that the security of the signature presently relies on the multi-target second pre-image resistance of the SHA-256 hash function.”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_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𝑚𝑠𝑔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𝑃𝐾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𝑠𝑒𝑒𝑑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𝑃𝐾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𝑟𝑜𝑜𝑡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𝑀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= </m:t>
                      </m:r>
                      <m:r>
                        <m:rPr>
                          <m:nor/>
                        </m:rPr>
                        <a:rPr lang="en-US" sz="2400" i="0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MGF</m:t>
                      </m:r>
                      <m:r>
                        <m:rPr>
                          <m:nor/>
                        </m:rPr>
                        <a:rPr lang="en-US" sz="2400" i="0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1−</m:t>
                      </m:r>
                      <m:r>
                        <m:rPr>
                          <m:nor/>
                        </m:rPr>
                        <a:rPr lang="en-US" sz="2400" i="0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SHA</m:t>
                      </m:r>
                      <m:r>
                        <m:rPr>
                          <m:nor/>
                        </m:rPr>
                        <a:rPr lang="en-US" sz="2400" i="0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−256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400" i="0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SHA</m:t>
                      </m:r>
                      <m:r>
                        <m:rPr>
                          <m:nor/>
                        </m:rPr>
                        <a:rPr lang="en-US" sz="2400" i="0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−256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||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𝑃𝐾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𝑠𝑒𝑒𝑑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||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𝑃𝐾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𝑟𝑜𝑜𝑡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||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𝑀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), 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).</m:t>
                      </m:r>
                    </m:oMath>
                  </m:oMathPara>
                </a14:m>
                <a:endParaRPr lang="en-US" sz="24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F8F54ED4-BA97-4C90-A4BE-BB44292523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67577E-0691-416F-8F9F-D9B2AA28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6D19C2-23A0-4333-BCDA-DBFAA871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110D8-8EC9-4BBB-B1C3-8C7D0AF2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15</a:t>
            </a:fld>
            <a:endParaRPr lang="en-US"/>
          </a:p>
        </p:txBody>
      </p:sp>
      <p:sp>
        <p:nvSpPr>
          <p:cNvPr id="22" name="Puolisuunnikas 21">
            <a:extLst>
              <a:ext uri="{FF2B5EF4-FFF2-40B4-BE49-F238E27FC236}">
                <a16:creationId xmlns:a16="http://schemas.microsoft.com/office/drawing/2014/main" id="{E4C09CD9-9DA3-4D7B-A054-EF21103CE663}"/>
              </a:ext>
            </a:extLst>
          </p:cNvPr>
          <p:cNvSpPr/>
          <p:nvPr/>
        </p:nvSpPr>
        <p:spPr>
          <a:xfrm rot="5400000">
            <a:off x="3912083" y="4745520"/>
            <a:ext cx="1828800" cy="731520"/>
          </a:xfrm>
          <a:prstGeom prst="trapezoid">
            <a:avLst>
              <a:gd name="adj" fmla="val 78005"/>
            </a:avLst>
          </a:prstGeom>
          <a:solidFill>
            <a:srgbClr val="000000">
              <a:alpha val="5000"/>
            </a:srgbClr>
          </a:solidFill>
          <a:ln w="30856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r>
              <a:rPr lang="it-IT">
                <a:solidFill>
                  <a:srgbClr val="000000"/>
                </a:solidFill>
              </a:rPr>
              <a:t>SHA-256</a:t>
            </a:r>
          </a:p>
        </p:txBody>
      </p:sp>
      <p:sp>
        <p:nvSpPr>
          <p:cNvPr id="13" name="Conexão reta 12">
            <a:extLst>
              <a:ext uri="{FF2B5EF4-FFF2-40B4-BE49-F238E27FC236}">
                <a16:creationId xmlns:a16="http://schemas.microsoft.com/office/drawing/2014/main" id="{F7D9E5B5-2040-4A95-901D-B0888931CA03}"/>
              </a:ext>
            </a:extLst>
          </p:cNvPr>
          <p:cNvSpPr/>
          <p:nvPr/>
        </p:nvSpPr>
        <p:spPr>
          <a:xfrm>
            <a:off x="3912083" y="5111280"/>
            <a:ext cx="548640" cy="0"/>
          </a:xfrm>
          <a:prstGeom prst="line">
            <a:avLst/>
          </a:prstGeom>
          <a:solidFill>
            <a:srgbClr val="000000">
              <a:alpha val="5000"/>
            </a:srgbClr>
          </a:solidFill>
          <a:ln w="30856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fr-FR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A6DB4C13-4F2E-4DD5-A190-0B3C95FC7A81}"/>
                  </a:ext>
                </a:extLst>
              </p:cNvPr>
              <p:cNvSpPr/>
              <p:nvPr/>
            </p:nvSpPr>
            <p:spPr>
              <a:xfrm>
                <a:off x="2678212" y="4926614"/>
                <a:ext cx="11396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||…||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𝑀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A6DB4C13-4F2E-4DD5-A190-0B3C95FC7A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212" y="4926614"/>
                <a:ext cx="1139607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A375C22-35A7-794E-B346-DD685A9DD8D5}"/>
                  </a:ext>
                </a:extLst>
              </p14:cNvPr>
              <p14:cNvContentPartPr/>
              <p14:nvPr/>
            </p14:nvContentPartPr>
            <p14:xfrm>
              <a:off x="4055730" y="4945618"/>
              <a:ext cx="233280" cy="2898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A375C22-35A7-794E-B346-DD685A9DD8D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40250" y="4930119"/>
                <a:ext cx="263880" cy="320438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ABEC62B1-C015-8342-8CCC-1DD64DADF8B8}"/>
              </a:ext>
            </a:extLst>
          </p:cNvPr>
          <p:cNvGrpSpPr/>
          <p:nvPr/>
        </p:nvGrpSpPr>
        <p:grpSpPr>
          <a:xfrm>
            <a:off x="3872130" y="4564738"/>
            <a:ext cx="550800" cy="303120"/>
            <a:chOff x="1735507" y="4564738"/>
            <a:chExt cx="550800" cy="30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E984340-F547-094E-B668-D6ADB54AEC68}"/>
                    </a:ext>
                  </a:extLst>
                </p14:cNvPr>
                <p14:cNvContentPartPr/>
                <p14:nvPr/>
              </p14:nvContentPartPr>
              <p14:xfrm>
                <a:off x="1735507" y="4564738"/>
                <a:ext cx="92160" cy="2260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E984340-F547-094E-B668-D6ADB54AEC6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720027" y="4549258"/>
                  <a:ext cx="12276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A0A9A68-07B3-384E-B712-65E4A257F463}"/>
                    </a:ext>
                  </a:extLst>
                </p14:cNvPr>
                <p14:cNvContentPartPr/>
                <p14:nvPr/>
              </p14:nvContentPartPr>
              <p14:xfrm>
                <a:off x="1904707" y="4691818"/>
                <a:ext cx="56160" cy="849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A0A9A68-07B3-384E-B712-65E4A257F46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889127" y="4676403"/>
                  <a:ext cx="86957" cy="1154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CFD16D7-1AD0-674E-93D7-9E01021AC1B7}"/>
                    </a:ext>
                  </a:extLst>
                </p14:cNvPr>
                <p14:cNvContentPartPr/>
                <p14:nvPr/>
              </p14:nvContentPartPr>
              <p14:xfrm>
                <a:off x="2024587" y="4663378"/>
                <a:ext cx="70920" cy="990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CFD16D7-1AD0-674E-93D7-9E01021AC1B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009107" y="4647898"/>
                  <a:ext cx="10152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E691428-C1C9-4A48-9CC9-DDC8F50B3503}"/>
                    </a:ext>
                  </a:extLst>
                </p14:cNvPr>
                <p14:cNvContentPartPr/>
                <p14:nvPr/>
              </p14:nvContentPartPr>
              <p14:xfrm>
                <a:off x="2123587" y="4642498"/>
                <a:ext cx="162720" cy="225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E691428-C1C9-4A48-9CC9-DDC8F50B350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08107" y="4627018"/>
                  <a:ext cx="193320" cy="255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4CC7118-1630-0646-A14A-DE9B8CE69D04}"/>
                  </a:ext>
                </a:extLst>
              </p14:cNvPr>
              <p14:cNvContentPartPr/>
              <p14:nvPr/>
            </p14:nvContentPartPr>
            <p14:xfrm>
              <a:off x="5847810" y="4558618"/>
              <a:ext cx="162720" cy="2293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4CC7118-1630-0646-A14A-DE9B8CE69D0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32330" y="4543138"/>
                <a:ext cx="193320" cy="259920"/>
              </a:xfrm>
              <a:prstGeom prst="rect">
                <a:avLst/>
              </a:prstGeom>
            </p:spPr>
          </p:pic>
        </mc:Fallback>
      </mc:AlternateContent>
      <p:sp>
        <p:nvSpPr>
          <p:cNvPr id="37" name="Lichoběžník 36">
            <a:extLst>
              <a:ext uri="{FF2B5EF4-FFF2-40B4-BE49-F238E27FC236}">
                <a16:creationId xmlns:a16="http://schemas.microsoft.com/office/drawing/2014/main" id="{5024AA02-4762-49FE-B571-EB85C0B82E23}"/>
              </a:ext>
            </a:extLst>
          </p:cNvPr>
          <p:cNvSpPr/>
          <p:nvPr/>
        </p:nvSpPr>
        <p:spPr>
          <a:xfrm rot="-5400000">
            <a:off x="6191170" y="4604049"/>
            <a:ext cx="1828800" cy="914400"/>
          </a:xfrm>
          <a:prstGeom prst="trapezoid">
            <a:avLst>
              <a:gd name="adj" fmla="val 53995"/>
            </a:avLst>
          </a:prstGeom>
          <a:solidFill>
            <a:srgbClr val="000000">
              <a:alpha val="5000"/>
            </a:srgbClr>
          </a:solidFill>
          <a:ln w="30856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r>
              <a:rPr lang="en-US">
                <a:solidFill>
                  <a:srgbClr val="000000"/>
                </a:solidFill>
              </a:rPr>
              <a:t>MGF1-SHA-256</a:t>
            </a:r>
            <a:endParaRPr lang="tr-TR">
              <a:solidFill>
                <a:srgbClr val="000000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FF7755F-25AC-DB49-8D97-E1AAE9878591}"/>
              </a:ext>
            </a:extLst>
          </p:cNvPr>
          <p:cNvGrpSpPr/>
          <p:nvPr/>
        </p:nvGrpSpPr>
        <p:grpSpPr>
          <a:xfrm>
            <a:off x="8070090" y="4558618"/>
            <a:ext cx="381600" cy="655560"/>
            <a:chOff x="5933467" y="4558618"/>
            <a:chExt cx="381600" cy="65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F6688C5-26F4-3D43-BF9F-469D7965337F}"/>
                    </a:ext>
                  </a:extLst>
                </p14:cNvPr>
                <p14:cNvContentPartPr/>
                <p14:nvPr/>
              </p14:nvContentPartPr>
              <p14:xfrm>
                <a:off x="5933467" y="4811698"/>
                <a:ext cx="339120" cy="4024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F6688C5-26F4-3D43-BF9F-469D7965337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917971" y="4796218"/>
                  <a:ext cx="369753" cy="43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343FE1E3-94C1-A74A-BD9C-109001A85101}"/>
                    </a:ext>
                  </a:extLst>
                </p14:cNvPr>
                <p14:cNvContentPartPr/>
                <p14:nvPr/>
              </p14:nvContentPartPr>
              <p14:xfrm>
                <a:off x="5961907" y="4558618"/>
                <a:ext cx="353160" cy="1620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43FE1E3-94C1-A74A-BD9C-109001A8510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946427" y="4543138"/>
                  <a:ext cx="383760" cy="1926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0" name="Straight Connector 29">
            <a:extLst>
              <a:ext uri="{FF2B5EF4-FFF2-40B4-BE49-F238E27FC236}">
                <a16:creationId xmlns:a16="http://schemas.microsoft.com/office/drawing/2014/main" id="{3E995854-0A17-4A29-8688-F0C320B781B7}"/>
              </a:ext>
            </a:extLst>
          </p:cNvPr>
          <p:cNvSpPr/>
          <p:nvPr/>
        </p:nvSpPr>
        <p:spPr>
          <a:xfrm rot="-2995627">
            <a:off x="5552895" y="5046300"/>
            <a:ext cx="548640" cy="0"/>
          </a:xfrm>
          <a:prstGeom prst="line">
            <a:avLst/>
          </a:prstGeom>
          <a:solidFill>
            <a:srgbClr val="000000">
              <a:alpha val="5000"/>
            </a:srgbClr>
          </a:solidFill>
          <a:ln w="30856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31" name="Rak koppling 30">
            <a:extLst>
              <a:ext uri="{FF2B5EF4-FFF2-40B4-BE49-F238E27FC236}">
                <a16:creationId xmlns:a16="http://schemas.microsoft.com/office/drawing/2014/main" id="{A211450E-0CFD-4592-886B-988F76EE8D99}"/>
              </a:ext>
            </a:extLst>
          </p:cNvPr>
          <p:cNvSpPr/>
          <p:nvPr/>
        </p:nvSpPr>
        <p:spPr>
          <a:xfrm flipV="1">
            <a:off x="5219280" y="5054580"/>
            <a:ext cx="1429090" cy="23400"/>
          </a:xfrm>
          <a:prstGeom prst="line">
            <a:avLst/>
          </a:prstGeom>
          <a:solidFill>
            <a:srgbClr val="000000">
              <a:alpha val="5000"/>
            </a:srgbClr>
          </a:solidFill>
          <a:ln w="30856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32" name="Straight Connector 31">
            <a:extLst>
              <a:ext uri="{FF2B5EF4-FFF2-40B4-BE49-F238E27FC236}">
                <a16:creationId xmlns:a16="http://schemas.microsoft.com/office/drawing/2014/main" id="{0F3ECB75-9356-4DEA-933A-01825FE90172}"/>
              </a:ext>
            </a:extLst>
          </p:cNvPr>
          <p:cNvSpPr/>
          <p:nvPr/>
        </p:nvSpPr>
        <p:spPr>
          <a:xfrm>
            <a:off x="7590240" y="5054580"/>
            <a:ext cx="1280160" cy="0"/>
          </a:xfrm>
          <a:prstGeom prst="line">
            <a:avLst/>
          </a:prstGeom>
          <a:solidFill>
            <a:srgbClr val="000000">
              <a:alpha val="5000"/>
            </a:srgbClr>
          </a:solidFill>
          <a:ln w="30856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es-ES">
              <a:solidFill>
                <a:srgbClr val="000000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FC33933-ABEB-8B45-8539-2B1D8C0AE5CC}"/>
              </a:ext>
            </a:extLst>
          </p:cNvPr>
          <p:cNvGrpSpPr/>
          <p:nvPr/>
        </p:nvGrpSpPr>
        <p:grpSpPr>
          <a:xfrm>
            <a:off x="6088627" y="4021498"/>
            <a:ext cx="176760" cy="649440"/>
            <a:chOff x="6088627" y="4021498"/>
            <a:chExt cx="176760" cy="64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F0140D05-6E42-9144-AAD9-E8E98DD098D5}"/>
                    </a:ext>
                  </a:extLst>
                </p14:cNvPr>
                <p14:cNvContentPartPr/>
                <p14:nvPr/>
              </p14:nvContentPartPr>
              <p14:xfrm>
                <a:off x="6103027" y="4021498"/>
                <a:ext cx="155520" cy="5421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F0140D05-6E42-9144-AAD9-E8E98DD098D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072067" y="3990538"/>
                  <a:ext cx="216720" cy="60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CECEF923-8CC2-2C40-AA51-CA0352CCBAEE}"/>
                    </a:ext>
                  </a:extLst>
                </p14:cNvPr>
                <p14:cNvContentPartPr/>
                <p14:nvPr/>
              </p14:nvContentPartPr>
              <p14:xfrm>
                <a:off x="6088627" y="4508218"/>
                <a:ext cx="176760" cy="1627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CECEF923-8CC2-2C40-AA51-CA0352CCBAE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057667" y="4477258"/>
                  <a:ext cx="23796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B1A56C1-561C-7342-B10B-D5B04E27A7EE}"/>
                    </a:ext>
                  </a:extLst>
                </p14:cNvPr>
                <p14:cNvContentPartPr/>
                <p14:nvPr/>
              </p14:nvContentPartPr>
              <p14:xfrm>
                <a:off x="6117067" y="4529458"/>
                <a:ext cx="92160" cy="849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B1A56C1-561C-7342-B10B-D5B04E27A7E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086107" y="4498498"/>
                  <a:ext cx="153360" cy="146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743015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D3EA2-96DF-49DE-9510-D7B36BB8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H_msg</a:t>
            </a:r>
            <a:r>
              <a:rPr lang="en-US"/>
              <a:t> with SHA2-256 #1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EE4D97-A3E5-44B1-9761-7F809E4AF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multi-target second preimage attack loses about 64 bit in security</a:t>
            </a:r>
          </a:p>
          <a:p>
            <a:r>
              <a:rPr lang="en-US"/>
              <a:t>Security down to 192 bits (for all SHA-256 parameters)</a:t>
            </a:r>
          </a:p>
          <a:p>
            <a:r>
              <a:rPr lang="en-US"/>
              <a:t>Violates L5</a:t>
            </a:r>
          </a:p>
          <a:p>
            <a:r>
              <a:rPr lang="en-US"/>
              <a:t>Fix: Switch to SHA2-512 for </a:t>
            </a:r>
            <a:r>
              <a:rPr lang="en-US" err="1"/>
              <a:t>H_msg</a:t>
            </a:r>
            <a:r>
              <a:rPr lang="en-US"/>
              <a:t> (&amp; H_PRF) at L5.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237991-3760-4D77-AE6E-0455A97D9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5541CA-177E-41F6-A56D-F82C9649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2DD2C-CE67-4B57-9D4D-219CB1A0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16</a:t>
            </a:fld>
            <a:endParaRPr lang="en-US"/>
          </a:p>
        </p:txBody>
      </p:sp>
      <p:sp>
        <p:nvSpPr>
          <p:cNvPr id="7" name="Puolisuunnikas 21">
            <a:extLst>
              <a:ext uri="{FF2B5EF4-FFF2-40B4-BE49-F238E27FC236}">
                <a16:creationId xmlns:a16="http://schemas.microsoft.com/office/drawing/2014/main" id="{10DF06B2-55FD-4841-913E-90903CE3A7E4}"/>
              </a:ext>
            </a:extLst>
          </p:cNvPr>
          <p:cNvSpPr/>
          <p:nvPr/>
        </p:nvSpPr>
        <p:spPr>
          <a:xfrm rot="5400000">
            <a:off x="3912083" y="4745520"/>
            <a:ext cx="1828800" cy="731520"/>
          </a:xfrm>
          <a:prstGeom prst="trapezoid">
            <a:avLst>
              <a:gd name="adj" fmla="val 78005"/>
            </a:avLst>
          </a:prstGeom>
          <a:solidFill>
            <a:srgbClr val="000000">
              <a:alpha val="5000"/>
            </a:srgbClr>
          </a:solidFill>
          <a:ln w="30856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r>
              <a:rPr lang="it-IT">
                <a:solidFill>
                  <a:srgbClr val="000000"/>
                </a:solidFill>
              </a:rPr>
              <a:t>SHA-256</a:t>
            </a:r>
          </a:p>
        </p:txBody>
      </p:sp>
      <p:sp>
        <p:nvSpPr>
          <p:cNvPr id="8" name="Conexão reta 12">
            <a:extLst>
              <a:ext uri="{FF2B5EF4-FFF2-40B4-BE49-F238E27FC236}">
                <a16:creationId xmlns:a16="http://schemas.microsoft.com/office/drawing/2014/main" id="{547A9D04-205E-4D22-B43B-EB412594E648}"/>
              </a:ext>
            </a:extLst>
          </p:cNvPr>
          <p:cNvSpPr/>
          <p:nvPr/>
        </p:nvSpPr>
        <p:spPr>
          <a:xfrm>
            <a:off x="3912083" y="5111280"/>
            <a:ext cx="548640" cy="0"/>
          </a:xfrm>
          <a:prstGeom prst="line">
            <a:avLst/>
          </a:prstGeom>
          <a:solidFill>
            <a:srgbClr val="000000">
              <a:alpha val="5000"/>
            </a:srgbClr>
          </a:solidFill>
          <a:ln w="30856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fr-FR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DCAA01F1-569D-49C9-8A5C-77861C652A81}"/>
                  </a:ext>
                </a:extLst>
              </p:cNvPr>
              <p:cNvSpPr/>
              <p:nvPr/>
            </p:nvSpPr>
            <p:spPr>
              <a:xfrm>
                <a:off x="2678212" y="4926614"/>
                <a:ext cx="11396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||…||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𝑀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DCAA01F1-569D-49C9-8A5C-77861C652A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212" y="4926614"/>
                <a:ext cx="1139607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6">
                <a:extLst>
                  <a:ext uri="{FF2B5EF4-FFF2-40B4-BE49-F238E27FC236}">
                    <a16:creationId xmlns:a16="http://schemas.microsoft.com/office/drawing/2014/main" id="{7CF8E901-D74D-4015-8F50-FADD79E2CC9B}"/>
                  </a:ext>
                </a:extLst>
              </p14:cNvPr>
              <p14:cNvContentPartPr/>
              <p14:nvPr/>
            </p14:nvContentPartPr>
            <p14:xfrm>
              <a:off x="4055730" y="4945618"/>
              <a:ext cx="233280" cy="289800"/>
            </p14:xfrm>
          </p:contentPart>
        </mc:Choice>
        <mc:Fallback xmlns="">
          <p:pic>
            <p:nvPicPr>
              <p:cNvPr id="10" name="Ink 6">
                <a:extLst>
                  <a:ext uri="{FF2B5EF4-FFF2-40B4-BE49-F238E27FC236}">
                    <a16:creationId xmlns:a16="http://schemas.microsoft.com/office/drawing/2014/main" id="{7CF8E901-D74D-4015-8F50-FADD79E2CC9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40250" y="4930119"/>
                <a:ext cx="263880" cy="320438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1">
            <a:extLst>
              <a:ext uri="{FF2B5EF4-FFF2-40B4-BE49-F238E27FC236}">
                <a16:creationId xmlns:a16="http://schemas.microsoft.com/office/drawing/2014/main" id="{AF5802EC-D95B-4AF1-BA6D-2D1287EAB33A}"/>
              </a:ext>
            </a:extLst>
          </p:cNvPr>
          <p:cNvGrpSpPr/>
          <p:nvPr/>
        </p:nvGrpSpPr>
        <p:grpSpPr>
          <a:xfrm>
            <a:off x="3872130" y="4564738"/>
            <a:ext cx="550800" cy="303120"/>
            <a:chOff x="1735507" y="4564738"/>
            <a:chExt cx="550800" cy="30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2" name="Ink 7">
                  <a:extLst>
                    <a:ext uri="{FF2B5EF4-FFF2-40B4-BE49-F238E27FC236}">
                      <a16:creationId xmlns:a16="http://schemas.microsoft.com/office/drawing/2014/main" id="{294D2F9C-801C-4EE8-9A92-563DFF0DCDE9}"/>
                    </a:ext>
                  </a:extLst>
                </p14:cNvPr>
                <p14:cNvContentPartPr/>
                <p14:nvPr/>
              </p14:nvContentPartPr>
              <p14:xfrm>
                <a:off x="1735507" y="4564738"/>
                <a:ext cx="92160" cy="226080"/>
              </p14:xfrm>
            </p:contentPart>
          </mc:Choice>
          <mc:Fallback xmlns="">
            <p:pic>
              <p:nvPicPr>
                <p:cNvPr id="12" name="Ink 7">
                  <a:extLst>
                    <a:ext uri="{FF2B5EF4-FFF2-40B4-BE49-F238E27FC236}">
                      <a16:creationId xmlns:a16="http://schemas.microsoft.com/office/drawing/2014/main" id="{294D2F9C-801C-4EE8-9A92-563DFF0DCDE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720027" y="4549258"/>
                  <a:ext cx="12276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3" name="Ink 8">
                  <a:extLst>
                    <a:ext uri="{FF2B5EF4-FFF2-40B4-BE49-F238E27FC236}">
                      <a16:creationId xmlns:a16="http://schemas.microsoft.com/office/drawing/2014/main" id="{F9926750-80EA-45CE-81A2-07B6F6BE7316}"/>
                    </a:ext>
                  </a:extLst>
                </p14:cNvPr>
                <p14:cNvContentPartPr/>
                <p14:nvPr/>
              </p14:nvContentPartPr>
              <p14:xfrm>
                <a:off x="1904707" y="4691818"/>
                <a:ext cx="56160" cy="84960"/>
              </p14:xfrm>
            </p:contentPart>
          </mc:Choice>
          <mc:Fallback xmlns="">
            <p:pic>
              <p:nvPicPr>
                <p:cNvPr id="13" name="Ink 8">
                  <a:extLst>
                    <a:ext uri="{FF2B5EF4-FFF2-40B4-BE49-F238E27FC236}">
                      <a16:creationId xmlns:a16="http://schemas.microsoft.com/office/drawing/2014/main" id="{F9926750-80EA-45CE-81A2-07B6F6BE731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889127" y="4676403"/>
                  <a:ext cx="86957" cy="1154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4" name="Ink 9">
                  <a:extLst>
                    <a:ext uri="{FF2B5EF4-FFF2-40B4-BE49-F238E27FC236}">
                      <a16:creationId xmlns:a16="http://schemas.microsoft.com/office/drawing/2014/main" id="{C33A7A66-0FC8-4CB1-906E-4C37790508E5}"/>
                    </a:ext>
                  </a:extLst>
                </p14:cNvPr>
                <p14:cNvContentPartPr/>
                <p14:nvPr/>
              </p14:nvContentPartPr>
              <p14:xfrm>
                <a:off x="2024587" y="4663378"/>
                <a:ext cx="70920" cy="99000"/>
              </p14:xfrm>
            </p:contentPart>
          </mc:Choice>
          <mc:Fallback xmlns="">
            <p:pic>
              <p:nvPicPr>
                <p:cNvPr id="14" name="Ink 9">
                  <a:extLst>
                    <a:ext uri="{FF2B5EF4-FFF2-40B4-BE49-F238E27FC236}">
                      <a16:creationId xmlns:a16="http://schemas.microsoft.com/office/drawing/2014/main" id="{C33A7A66-0FC8-4CB1-906E-4C37790508E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009107" y="4647898"/>
                  <a:ext cx="10152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5" name="Ink 10">
                  <a:extLst>
                    <a:ext uri="{FF2B5EF4-FFF2-40B4-BE49-F238E27FC236}">
                      <a16:creationId xmlns:a16="http://schemas.microsoft.com/office/drawing/2014/main" id="{9C5E8DEF-4E65-491E-AFEE-697BE44E6B72}"/>
                    </a:ext>
                  </a:extLst>
                </p14:cNvPr>
                <p14:cNvContentPartPr/>
                <p14:nvPr/>
              </p14:nvContentPartPr>
              <p14:xfrm>
                <a:off x="2123587" y="4642498"/>
                <a:ext cx="162720" cy="225360"/>
              </p14:xfrm>
            </p:contentPart>
          </mc:Choice>
          <mc:Fallback xmlns="">
            <p:pic>
              <p:nvPicPr>
                <p:cNvPr id="15" name="Ink 10">
                  <a:extLst>
                    <a:ext uri="{FF2B5EF4-FFF2-40B4-BE49-F238E27FC236}">
                      <a16:creationId xmlns:a16="http://schemas.microsoft.com/office/drawing/2014/main" id="{9C5E8DEF-4E65-491E-AFEE-697BE44E6B7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108107" y="4627018"/>
                  <a:ext cx="193320" cy="255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" name="Ink 16">
                <a:extLst>
                  <a:ext uri="{FF2B5EF4-FFF2-40B4-BE49-F238E27FC236}">
                    <a16:creationId xmlns:a16="http://schemas.microsoft.com/office/drawing/2014/main" id="{7FE59938-9357-4C47-BF93-1B2270B45659}"/>
                  </a:ext>
                </a:extLst>
              </p14:cNvPr>
              <p14:cNvContentPartPr/>
              <p14:nvPr/>
            </p14:nvContentPartPr>
            <p14:xfrm>
              <a:off x="5847810" y="4558618"/>
              <a:ext cx="162720" cy="229320"/>
            </p14:xfrm>
          </p:contentPart>
        </mc:Choice>
        <mc:Fallback xmlns="">
          <p:pic>
            <p:nvPicPr>
              <p:cNvPr id="16" name="Ink 16">
                <a:extLst>
                  <a:ext uri="{FF2B5EF4-FFF2-40B4-BE49-F238E27FC236}">
                    <a16:creationId xmlns:a16="http://schemas.microsoft.com/office/drawing/2014/main" id="{7FE59938-9357-4C47-BF93-1B2270B4565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832330" y="4543138"/>
                <a:ext cx="193320" cy="25992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Lichoběžník 36">
            <a:extLst>
              <a:ext uri="{FF2B5EF4-FFF2-40B4-BE49-F238E27FC236}">
                <a16:creationId xmlns:a16="http://schemas.microsoft.com/office/drawing/2014/main" id="{17A82185-10FF-4EA3-8B0D-6E3DC3C1721B}"/>
              </a:ext>
            </a:extLst>
          </p:cNvPr>
          <p:cNvSpPr/>
          <p:nvPr/>
        </p:nvSpPr>
        <p:spPr>
          <a:xfrm rot="-5400000">
            <a:off x="6191170" y="4604049"/>
            <a:ext cx="1828800" cy="914400"/>
          </a:xfrm>
          <a:prstGeom prst="trapezoid">
            <a:avLst>
              <a:gd name="adj" fmla="val 53995"/>
            </a:avLst>
          </a:prstGeom>
          <a:solidFill>
            <a:srgbClr val="000000">
              <a:alpha val="5000"/>
            </a:srgbClr>
          </a:solidFill>
          <a:ln w="30856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r>
              <a:rPr lang="en-US">
                <a:solidFill>
                  <a:srgbClr val="000000"/>
                </a:solidFill>
              </a:rPr>
              <a:t>MGF1-SHA-256</a:t>
            </a:r>
            <a:endParaRPr lang="tr-TR">
              <a:solidFill>
                <a:srgbClr val="000000"/>
              </a:solidFill>
            </a:endParaRPr>
          </a:p>
        </p:txBody>
      </p:sp>
      <p:grpSp>
        <p:nvGrpSpPr>
          <p:cNvPr id="18" name="Group 24">
            <a:extLst>
              <a:ext uri="{FF2B5EF4-FFF2-40B4-BE49-F238E27FC236}">
                <a16:creationId xmlns:a16="http://schemas.microsoft.com/office/drawing/2014/main" id="{3FC5282A-C90B-4AE5-AD98-68C958CF5CB1}"/>
              </a:ext>
            </a:extLst>
          </p:cNvPr>
          <p:cNvGrpSpPr/>
          <p:nvPr/>
        </p:nvGrpSpPr>
        <p:grpSpPr>
          <a:xfrm>
            <a:off x="8070090" y="4558618"/>
            <a:ext cx="381600" cy="655560"/>
            <a:chOff x="5933467" y="4558618"/>
            <a:chExt cx="381600" cy="65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9" name="Ink 20">
                  <a:extLst>
                    <a:ext uri="{FF2B5EF4-FFF2-40B4-BE49-F238E27FC236}">
                      <a16:creationId xmlns:a16="http://schemas.microsoft.com/office/drawing/2014/main" id="{62416A21-A36F-4714-A64C-3896F9B01515}"/>
                    </a:ext>
                  </a:extLst>
                </p14:cNvPr>
                <p14:cNvContentPartPr/>
                <p14:nvPr/>
              </p14:nvContentPartPr>
              <p14:xfrm>
                <a:off x="5933467" y="4811698"/>
                <a:ext cx="339120" cy="402480"/>
              </p14:xfrm>
            </p:contentPart>
          </mc:Choice>
          <mc:Fallback xmlns="">
            <p:pic>
              <p:nvPicPr>
                <p:cNvPr id="19" name="Ink 20">
                  <a:extLst>
                    <a:ext uri="{FF2B5EF4-FFF2-40B4-BE49-F238E27FC236}">
                      <a16:creationId xmlns:a16="http://schemas.microsoft.com/office/drawing/2014/main" id="{62416A21-A36F-4714-A64C-3896F9B0151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917971" y="4796218"/>
                  <a:ext cx="369753" cy="43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0" name="Ink 23">
                  <a:extLst>
                    <a:ext uri="{FF2B5EF4-FFF2-40B4-BE49-F238E27FC236}">
                      <a16:creationId xmlns:a16="http://schemas.microsoft.com/office/drawing/2014/main" id="{094EE3D8-E23C-42C2-9098-CC199663D6FD}"/>
                    </a:ext>
                  </a:extLst>
                </p14:cNvPr>
                <p14:cNvContentPartPr/>
                <p14:nvPr/>
              </p14:nvContentPartPr>
              <p14:xfrm>
                <a:off x="5961907" y="4558618"/>
                <a:ext cx="353160" cy="162000"/>
              </p14:xfrm>
            </p:contentPart>
          </mc:Choice>
          <mc:Fallback xmlns="">
            <p:pic>
              <p:nvPicPr>
                <p:cNvPr id="20" name="Ink 23">
                  <a:extLst>
                    <a:ext uri="{FF2B5EF4-FFF2-40B4-BE49-F238E27FC236}">
                      <a16:creationId xmlns:a16="http://schemas.microsoft.com/office/drawing/2014/main" id="{094EE3D8-E23C-42C2-9098-CC199663D6F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946427" y="4543138"/>
                  <a:ext cx="383760" cy="1926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1" name="Straight Connector 29">
            <a:extLst>
              <a:ext uri="{FF2B5EF4-FFF2-40B4-BE49-F238E27FC236}">
                <a16:creationId xmlns:a16="http://schemas.microsoft.com/office/drawing/2014/main" id="{B557C9B8-8F3D-4E76-8EAF-4B6E1CDDF32C}"/>
              </a:ext>
            </a:extLst>
          </p:cNvPr>
          <p:cNvSpPr/>
          <p:nvPr/>
        </p:nvSpPr>
        <p:spPr>
          <a:xfrm rot="-2995627">
            <a:off x="5552895" y="5046300"/>
            <a:ext cx="548640" cy="0"/>
          </a:xfrm>
          <a:prstGeom prst="line">
            <a:avLst/>
          </a:prstGeom>
          <a:solidFill>
            <a:srgbClr val="000000">
              <a:alpha val="5000"/>
            </a:srgbClr>
          </a:solidFill>
          <a:ln w="30856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22" name="Rak koppling 30">
            <a:extLst>
              <a:ext uri="{FF2B5EF4-FFF2-40B4-BE49-F238E27FC236}">
                <a16:creationId xmlns:a16="http://schemas.microsoft.com/office/drawing/2014/main" id="{436EC4B9-8E38-4BC1-A9FC-611BFC7CE66C}"/>
              </a:ext>
            </a:extLst>
          </p:cNvPr>
          <p:cNvSpPr/>
          <p:nvPr/>
        </p:nvSpPr>
        <p:spPr>
          <a:xfrm flipV="1">
            <a:off x="5219280" y="5054580"/>
            <a:ext cx="1429090" cy="23400"/>
          </a:xfrm>
          <a:prstGeom prst="line">
            <a:avLst/>
          </a:prstGeom>
          <a:solidFill>
            <a:srgbClr val="000000">
              <a:alpha val="5000"/>
            </a:srgbClr>
          </a:solidFill>
          <a:ln w="30856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23" name="Straight Connector 31">
            <a:extLst>
              <a:ext uri="{FF2B5EF4-FFF2-40B4-BE49-F238E27FC236}">
                <a16:creationId xmlns:a16="http://schemas.microsoft.com/office/drawing/2014/main" id="{ED010A83-FD79-4077-BCF5-50116B54CA5B}"/>
              </a:ext>
            </a:extLst>
          </p:cNvPr>
          <p:cNvSpPr/>
          <p:nvPr/>
        </p:nvSpPr>
        <p:spPr>
          <a:xfrm>
            <a:off x="7590240" y="5054580"/>
            <a:ext cx="1280160" cy="0"/>
          </a:xfrm>
          <a:prstGeom prst="line">
            <a:avLst/>
          </a:prstGeom>
          <a:solidFill>
            <a:srgbClr val="000000">
              <a:alpha val="5000"/>
            </a:srgbClr>
          </a:solidFill>
          <a:ln w="30856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es-ES">
              <a:solidFill>
                <a:srgbClr val="000000"/>
              </a:solidFill>
            </a:endParaRPr>
          </a:p>
        </p:txBody>
      </p:sp>
      <p:grpSp>
        <p:nvGrpSpPr>
          <p:cNvPr id="24" name="Group 33">
            <a:extLst>
              <a:ext uri="{FF2B5EF4-FFF2-40B4-BE49-F238E27FC236}">
                <a16:creationId xmlns:a16="http://schemas.microsoft.com/office/drawing/2014/main" id="{4171AE90-50AF-40FA-AF54-68F53AF72DE2}"/>
              </a:ext>
            </a:extLst>
          </p:cNvPr>
          <p:cNvGrpSpPr/>
          <p:nvPr/>
        </p:nvGrpSpPr>
        <p:grpSpPr>
          <a:xfrm>
            <a:off x="6088627" y="4021498"/>
            <a:ext cx="176760" cy="649440"/>
            <a:chOff x="6088627" y="4021498"/>
            <a:chExt cx="176760" cy="64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5" name="Ink 25">
                  <a:extLst>
                    <a:ext uri="{FF2B5EF4-FFF2-40B4-BE49-F238E27FC236}">
                      <a16:creationId xmlns:a16="http://schemas.microsoft.com/office/drawing/2014/main" id="{EF4F61D4-4531-4E79-830E-E6947AAFCF39}"/>
                    </a:ext>
                  </a:extLst>
                </p14:cNvPr>
                <p14:cNvContentPartPr/>
                <p14:nvPr/>
              </p14:nvContentPartPr>
              <p14:xfrm>
                <a:off x="6103027" y="4021498"/>
                <a:ext cx="155520" cy="542160"/>
              </p14:xfrm>
            </p:contentPart>
          </mc:Choice>
          <mc:Fallback xmlns="">
            <p:pic>
              <p:nvPicPr>
                <p:cNvPr id="25" name="Ink 25">
                  <a:extLst>
                    <a:ext uri="{FF2B5EF4-FFF2-40B4-BE49-F238E27FC236}">
                      <a16:creationId xmlns:a16="http://schemas.microsoft.com/office/drawing/2014/main" id="{EF4F61D4-4531-4E79-830E-E6947AAFCF3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072067" y="3990538"/>
                  <a:ext cx="216720" cy="60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6" name="Ink 27">
                  <a:extLst>
                    <a:ext uri="{FF2B5EF4-FFF2-40B4-BE49-F238E27FC236}">
                      <a16:creationId xmlns:a16="http://schemas.microsoft.com/office/drawing/2014/main" id="{E8A872CF-BB7E-4CF4-B684-22A33573A887}"/>
                    </a:ext>
                  </a:extLst>
                </p14:cNvPr>
                <p14:cNvContentPartPr/>
                <p14:nvPr/>
              </p14:nvContentPartPr>
              <p14:xfrm>
                <a:off x="6088627" y="4508218"/>
                <a:ext cx="176760" cy="162720"/>
              </p14:xfrm>
            </p:contentPart>
          </mc:Choice>
          <mc:Fallback xmlns="">
            <p:pic>
              <p:nvPicPr>
                <p:cNvPr id="26" name="Ink 27">
                  <a:extLst>
                    <a:ext uri="{FF2B5EF4-FFF2-40B4-BE49-F238E27FC236}">
                      <a16:creationId xmlns:a16="http://schemas.microsoft.com/office/drawing/2014/main" id="{E8A872CF-BB7E-4CF4-B684-22A33573A887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057667" y="4477258"/>
                  <a:ext cx="23796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7" name="Ink 28">
                  <a:extLst>
                    <a:ext uri="{FF2B5EF4-FFF2-40B4-BE49-F238E27FC236}">
                      <a16:creationId xmlns:a16="http://schemas.microsoft.com/office/drawing/2014/main" id="{5926688C-A6E2-4F95-AFC4-929045EBA966}"/>
                    </a:ext>
                  </a:extLst>
                </p14:cNvPr>
                <p14:cNvContentPartPr/>
                <p14:nvPr/>
              </p14:nvContentPartPr>
              <p14:xfrm>
                <a:off x="6117067" y="4529458"/>
                <a:ext cx="92160" cy="84960"/>
              </p14:xfrm>
            </p:contentPart>
          </mc:Choice>
          <mc:Fallback xmlns="">
            <p:pic>
              <p:nvPicPr>
                <p:cNvPr id="27" name="Ink 28">
                  <a:extLst>
                    <a:ext uri="{FF2B5EF4-FFF2-40B4-BE49-F238E27FC236}">
                      <a16:creationId xmlns:a16="http://schemas.microsoft.com/office/drawing/2014/main" id="{5926688C-A6E2-4F95-AFC4-929045EBA966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086107" y="4498498"/>
                  <a:ext cx="153360" cy="146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48589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2EA61-F6AA-45BB-A178-61DEECF0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H_msg</a:t>
            </a:r>
            <a:r>
              <a:rPr lang="en-US"/>
              <a:t> with SHA2-256 #2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061A205D-9A6D-4782-AFD8-D8FBC3D417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/>
                  <a:t>Feb 16: Mail by John Kelsey</a:t>
                </a:r>
              </a:p>
              <a:p>
                <a:pPr marL="0" indent="0">
                  <a:buNone/>
                </a:pPr>
                <a:r>
                  <a:rPr lang="en-US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“I believe there’s also a long-message second preimage attack that applies here.  (Ray </a:t>
                </a:r>
                <a:r>
                  <a:rPr lang="en-US" i="1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Perlner</a:t>
                </a:r>
                <a:r>
                  <a:rPr lang="en-US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pointed this out in a discussion.)”</a:t>
                </a:r>
                <a:r>
                  <a:rPr lang="en-US"/>
                  <a:t> </a:t>
                </a:r>
              </a:p>
              <a:p>
                <a:pPr marL="0" indent="0">
                  <a:buNone/>
                </a:pPr>
                <a:r>
                  <a:rPr lang="en-US"/>
                  <a:t>Fix: </a:t>
                </a:r>
                <a:br>
                  <a:rPr lang="en-US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en-US" i="0" dirty="0" err="1"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nor/>
                        </m:rPr>
                        <a:rPr lang="en-US" i="0" dirty="0" err="1">
                          <a:latin typeface="Cambria Math" panose="02040503050406030204" pitchFamily="18" charset="0"/>
                        </a:rPr>
                        <m:t>msg</m:t>
                      </m:r>
                      <m:r>
                        <m:rPr>
                          <m:nor/>
                        </m:rPr>
                        <a:rPr lang="en-US" i="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:= </m:t>
                      </m:r>
                      <m:r>
                        <m:rPr>
                          <m:nor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MGF</m:t>
                      </m:r>
                      <m:r>
                        <m:rPr>
                          <m:nor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m:rPr>
                          <m:nor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SHA</m:t>
                      </m:r>
                      <m:r>
                        <m:rPr>
                          <m:nor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|| </m:t>
                      </m:r>
                      <m:r>
                        <a:rPr lang="en-US" i="1" dirty="0" err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𝑃𝐾</m:t>
                      </m:r>
                      <m:r>
                        <a:rPr lang="en-US" i="1" dirty="0" err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dirty="0" err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𝑠𝑒𝑒𝑑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|| </m:t>
                      </m:r>
                      <m:r>
                        <m:rPr>
                          <m:nor/>
                        </m:rPr>
                        <a:rPr lang="en-US" i="0" dirty="0">
                          <a:latin typeface="Cambria Math" panose="02040503050406030204" pitchFamily="18" charset="0"/>
                        </a:rPr>
                        <m:t>SHA</m:t>
                      </m:r>
                      <m:r>
                        <m:rPr>
                          <m:nor/>
                        </m:rPr>
                        <a:rPr lang="en-US" i="0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i="0" dirty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 || </m:t>
                      </m:r>
                      <m:r>
                        <a:rPr lang="en-US" i="1" dirty="0" err="1">
                          <a:latin typeface="Cambria Math" panose="02040503050406030204" pitchFamily="18" charset="0"/>
                        </a:rPr>
                        <m:t>𝑃𝐾</m:t>
                      </m:r>
                      <m:r>
                        <a:rPr lang="en-US" i="1" dirty="0" err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dirty="0" err="1">
                          <a:latin typeface="Cambria Math" panose="02040503050406030204" pitchFamily="18" charset="0"/>
                        </a:rPr>
                        <m:t>𝑠𝑒𝑒𝑑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 || </m:t>
                      </m:r>
                      <m:r>
                        <a:rPr lang="en-US" i="1" dirty="0" err="1">
                          <a:latin typeface="Cambria Math" panose="02040503050406030204" pitchFamily="18" charset="0"/>
                        </a:rPr>
                        <m:t>𝑃𝐾</m:t>
                      </m:r>
                      <m:r>
                        <a:rPr lang="en-US" i="1" dirty="0" err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dirty="0" err="1">
                          <a:latin typeface="Cambria Math" panose="02040503050406030204" pitchFamily="18" charset="0"/>
                        </a:rPr>
                        <m:t>𝑟𝑜𝑜𝑡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 ||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 ),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br>
                  <a:rPr lang="en-US"/>
                </a:br>
                <a:br>
                  <a:rPr lang="en-US"/>
                </a:br>
                <a:r>
                  <a:rPr lang="en-US"/>
                  <a:t>(where X is 256 for L1 &amp; L3, and 512 for L5)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061A205D-9A6D-4782-AFD8-D8FBC3D417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90EA0D-0797-4F7A-9B8F-9E66D8A35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2F7220-F8E1-4842-A5AC-D2C24506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6367F1-D99B-4951-ADB5-C2D665DE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06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2EA61-F6AA-45BB-A178-61DEECF0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H_msg</a:t>
            </a:r>
            <a:r>
              <a:rPr lang="en-US"/>
              <a:t> with SHA2-256 #2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061A205D-9A6D-4782-AFD8-D8FBC3D417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/>
                  <a:t>Fix: </a:t>
                </a:r>
                <a:br>
                  <a:rPr lang="en-US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en-US" i="0" dirty="0" err="1"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nor/>
                        </m:rPr>
                        <a:rPr lang="en-US" i="0" dirty="0" err="1">
                          <a:latin typeface="Cambria Math" panose="02040503050406030204" pitchFamily="18" charset="0"/>
                        </a:rPr>
                        <m:t>msg</m:t>
                      </m:r>
                      <m:r>
                        <m:rPr>
                          <m:nor/>
                        </m:rPr>
                        <a:rPr lang="en-US" i="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:= </m:t>
                      </m:r>
                      <m:r>
                        <m:rPr>
                          <m:nor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MGF</m:t>
                      </m:r>
                      <m:r>
                        <m:rPr>
                          <m:nor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m:rPr>
                          <m:nor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SHA</m:t>
                      </m:r>
                      <m:r>
                        <m:rPr>
                          <m:nor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|| </m:t>
                      </m:r>
                      <m:r>
                        <a:rPr lang="en-US" i="1" dirty="0" err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𝑃𝐾</m:t>
                      </m:r>
                      <m:r>
                        <a:rPr lang="en-US" i="1" dirty="0" err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dirty="0" err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𝑠𝑒𝑒𝑑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|| </m:t>
                      </m:r>
                      <m:r>
                        <m:rPr>
                          <m:nor/>
                        </m:rPr>
                        <a:rPr lang="en-US" i="0" dirty="0">
                          <a:latin typeface="Cambria Math" panose="02040503050406030204" pitchFamily="18" charset="0"/>
                        </a:rPr>
                        <m:t>SHA</m:t>
                      </m:r>
                      <m:r>
                        <m:rPr>
                          <m:nor/>
                        </m:rPr>
                        <a:rPr lang="en-US" i="0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i="0" dirty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 || </m:t>
                      </m:r>
                      <m:r>
                        <a:rPr lang="en-US" i="1" dirty="0" err="1">
                          <a:latin typeface="Cambria Math" panose="02040503050406030204" pitchFamily="18" charset="0"/>
                        </a:rPr>
                        <m:t>𝑃𝐾</m:t>
                      </m:r>
                      <m:r>
                        <a:rPr lang="en-US" i="1" dirty="0" err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dirty="0" err="1">
                          <a:latin typeface="Cambria Math" panose="02040503050406030204" pitchFamily="18" charset="0"/>
                        </a:rPr>
                        <m:t>𝑠𝑒𝑒𝑑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 || </m:t>
                      </m:r>
                      <m:r>
                        <a:rPr lang="en-US" i="1" dirty="0" err="1">
                          <a:latin typeface="Cambria Math" panose="02040503050406030204" pitchFamily="18" charset="0"/>
                        </a:rPr>
                        <m:t>𝑃𝐾</m:t>
                      </m:r>
                      <m:r>
                        <a:rPr lang="en-US" i="1" dirty="0" err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dirty="0" err="1">
                          <a:latin typeface="Cambria Math" panose="02040503050406030204" pitchFamily="18" charset="0"/>
                        </a:rPr>
                        <m:t>𝑟𝑜𝑜𝑡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 ||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 ),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br>
                  <a:rPr lang="en-US"/>
                </a:br>
                <a:br>
                  <a:rPr lang="en-US"/>
                </a:br>
                <a:r>
                  <a:rPr lang="en-US"/>
                  <a:t>(where X is 256 for L1 &amp; L3, and 512 for L5)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Attack: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/>
                  <a:t>Ask for q signatures on long messages (2^k message blocks)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/>
                  <a:t>Find expandable messages (takes time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/>
                  <a:t>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/>
                  <a:t>Find collision between expandable message and a message block in long message (takes times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fun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/>
                  <a:t>Expand expandable message sufficiently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061A205D-9A6D-4782-AFD8-D8FBC3D417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90EA0D-0797-4F7A-9B8F-9E66D8A35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2F7220-F8E1-4842-A5AC-D2C24506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6367F1-D99B-4951-ADB5-C2D665DE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925D0F2-3D0F-1342-950D-9857E33291DB}"/>
                  </a:ext>
                </a:extLst>
              </p14:cNvPr>
              <p14:cNvContentPartPr/>
              <p14:nvPr/>
            </p14:nvContentPartPr>
            <p14:xfrm>
              <a:off x="5230589" y="5086738"/>
              <a:ext cx="511560" cy="990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925D0F2-3D0F-1342-950D-9857E33291D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99629" y="5055778"/>
                <a:ext cx="572760" cy="16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5505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2EA61-F6AA-45BB-A178-61DEECF0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H_msg</a:t>
            </a:r>
            <a:r>
              <a:rPr lang="en-US"/>
              <a:t> with SHA2-256 #2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061A205D-9A6D-4782-AFD8-D8FBC3D417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/>
                  <a:t>Attack before fix takes time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fun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  <a:p>
                <a:r>
                  <a:rPr lang="en-US"/>
                  <a:t>Max values are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=55⇒</m:t>
                    </m:r>
                  </m:oMath>
                </a14:m>
                <a:r>
                  <a:rPr lang="en-US"/>
                  <a:t>We lose 119 bit security. </a:t>
                </a:r>
              </a:p>
              <a:p>
                <a:r>
                  <a:rPr lang="en-US"/>
                  <a:t>Recall: Honest user signs!</a:t>
                </a:r>
              </a:p>
              <a:p>
                <a:r>
                  <a:rPr lang="en-US"/>
                  <a:t>Assume compression function call takes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−22</m:t>
                        </m:r>
                      </m:sup>
                    </m:sSup>
                  </m:oMath>
                </a14:m>
                <a:r>
                  <a:rPr lang="en-US"/>
                  <a:t>seconds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≈200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𝑛𝑠</m:t>
                    </m:r>
                  </m:oMath>
                </a14:m>
                <a:r>
                  <a:rPr lang="en-US"/>
                  <a:t>). </a:t>
                </a:r>
              </a:p>
              <a:p>
                <a:r>
                  <a:rPr lang="en-US"/>
                  <a:t>Attack takes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55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119</m:t>
                        </m:r>
                      </m:sup>
                    </m:sSup>
                  </m:oMath>
                </a14:m>
                <a:r>
                  <a:rPr lang="en-US"/>
                  <a:t>compression function calls. </a:t>
                </a:r>
              </a:p>
              <a:p>
                <a:r>
                  <a:rPr lang="en-US"/>
                  <a:t>That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97</m:t>
                        </m:r>
                      </m:sup>
                    </m:sSup>
                  </m:oMath>
                </a14:m>
                <a:r>
                  <a:rPr lang="en-US"/>
                  <a:t>sec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72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years. </a:t>
                </a:r>
              </a:p>
              <a:p>
                <a:r>
                  <a:rPr lang="en-US"/>
                  <a:t>Still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/>
                  <a:t>years </a:t>
                </a:r>
                <a:r>
                  <a:rPr lang="en-US"/>
                  <a:t>if key continuously used on 1 million machines!</a:t>
                </a:r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061A205D-9A6D-4782-AFD8-D8FBC3D417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90EA0D-0797-4F7A-9B8F-9E66D8A35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2F7220-F8E1-4842-A5AC-D2C24506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6367F1-D99B-4951-ADB5-C2D665DE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9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Hash-</a:t>
            </a:r>
            <a:r>
              <a:rPr lang="en-US"/>
              <a:t>based</a:t>
            </a:r>
            <a:r>
              <a:rPr lang="de-DE"/>
              <a:t> </a:t>
            </a:r>
            <a:r>
              <a:rPr lang="en-US"/>
              <a:t>signatures</a:t>
            </a:r>
            <a:r>
              <a:rPr lang="de-DE"/>
              <a:t> </a:t>
            </a:r>
            <a:br>
              <a:rPr lang="de-DE"/>
            </a:br>
            <a:r>
              <a:rPr lang="de-DE" sz="2800"/>
              <a:t>(Merkle ´89)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600" err="1"/>
              <a:t>Boring</a:t>
            </a:r>
            <a:r>
              <a:rPr lang="de-DE" sz="3600"/>
              <a:t> </a:t>
            </a:r>
            <a:r>
              <a:rPr lang="de-DE" sz="3600" err="1"/>
              <a:t>crypto</a:t>
            </a:r>
            <a:r>
              <a:rPr lang="de-DE" sz="3600"/>
              <a:t>: </a:t>
            </a:r>
          </a:p>
          <a:p>
            <a:pPr marL="0" indent="0">
              <a:buNone/>
            </a:pPr>
            <a:endParaRPr lang="de-DE" sz="3600"/>
          </a:p>
          <a:p>
            <a:r>
              <a:rPr lang="en-US" sz="3600"/>
              <a:t>Dates back to beginning of public key cryptography</a:t>
            </a:r>
          </a:p>
          <a:p>
            <a:r>
              <a:rPr lang="de-DE" sz="3600" err="1"/>
              <a:t>No</a:t>
            </a:r>
            <a:r>
              <a:rPr lang="de-DE" sz="3600"/>
              <a:t> </a:t>
            </a:r>
            <a:r>
              <a:rPr lang="de-DE" sz="3600" err="1"/>
              <a:t>fancy</a:t>
            </a:r>
            <a:r>
              <a:rPr lang="de-DE" sz="3600"/>
              <a:t> </a:t>
            </a:r>
            <a:r>
              <a:rPr lang="de-DE" sz="3600" err="1"/>
              <a:t>new</a:t>
            </a:r>
            <a:r>
              <a:rPr lang="de-DE" sz="3600"/>
              <a:t> </a:t>
            </a:r>
            <a:r>
              <a:rPr lang="de-DE" sz="3600" err="1"/>
              <a:t>mathematical</a:t>
            </a:r>
            <a:r>
              <a:rPr lang="de-DE" sz="3600"/>
              <a:t> </a:t>
            </a:r>
            <a:r>
              <a:rPr lang="de-DE" sz="3600" err="1"/>
              <a:t>assumption</a:t>
            </a:r>
            <a:r>
              <a:rPr lang="de-DE" sz="3600"/>
              <a:t>:</a:t>
            </a:r>
            <a:br>
              <a:rPr lang="de-DE" sz="3600"/>
            </a:br>
            <a:r>
              <a:rPr lang="de-DE" sz="3600" err="1"/>
              <a:t>Only</a:t>
            </a:r>
            <a:r>
              <a:rPr lang="de-DE" sz="3600"/>
              <a:t> </a:t>
            </a:r>
            <a:r>
              <a:rPr lang="de-DE" sz="3600" err="1"/>
              <a:t>requires</a:t>
            </a:r>
            <a:r>
              <a:rPr lang="de-DE" sz="3600"/>
              <a:t> a </a:t>
            </a:r>
            <a:r>
              <a:rPr lang="de-DE" sz="3600" err="1"/>
              <a:t>secure</a:t>
            </a:r>
            <a:r>
              <a:rPr lang="de-DE" sz="3600"/>
              <a:t> </a:t>
            </a:r>
            <a:r>
              <a:rPr lang="de-DE" sz="3600" err="1"/>
              <a:t>hash</a:t>
            </a:r>
            <a:r>
              <a:rPr lang="de-DE" sz="3600"/>
              <a:t> </a:t>
            </a:r>
            <a:r>
              <a:rPr lang="de-DE" sz="3600" err="1"/>
              <a:t>function</a:t>
            </a:r>
            <a:r>
              <a:rPr lang="de-DE" sz="3600"/>
              <a:t> </a:t>
            </a:r>
            <a:br>
              <a:rPr lang="de-DE" sz="3600"/>
            </a:br>
            <a:r>
              <a:rPr lang="de-DE" sz="3600"/>
              <a:t>(„minimal </a:t>
            </a:r>
            <a:r>
              <a:rPr lang="de-DE" sz="3600" err="1"/>
              <a:t>security</a:t>
            </a:r>
            <a:r>
              <a:rPr lang="de-DE" sz="3600"/>
              <a:t> </a:t>
            </a:r>
            <a:r>
              <a:rPr lang="de-DE" sz="3600" err="1"/>
              <a:t>assumptions</a:t>
            </a:r>
            <a:r>
              <a:rPr lang="de-DE" sz="3600"/>
              <a:t>“)</a:t>
            </a:r>
          </a:p>
          <a:p>
            <a:r>
              <a:rPr lang="en-US" sz="3600"/>
              <a:t>Stateful</a:t>
            </a:r>
            <a:r>
              <a:rPr lang="de-DE" sz="3600"/>
              <a:t> </a:t>
            </a:r>
            <a:r>
              <a:rPr lang="en-US" sz="3600"/>
              <a:t>schemes</a:t>
            </a:r>
            <a:r>
              <a:rPr lang="de-DE" sz="3600"/>
              <a:t> </a:t>
            </a:r>
            <a:r>
              <a:rPr lang="en-US" sz="3600"/>
              <a:t>already in standardization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0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synergies with standardizing stateful hash-based signatures</a:t>
            </a:r>
          </a:p>
          <a:p>
            <a:r>
              <a:rPr lang="en-US" i="1" dirty="0"/>
              <a:t>The </a:t>
            </a:r>
            <a:r>
              <a:rPr lang="en-US" dirty="0"/>
              <a:t>most conservative submission in the competition.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59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35188" y="1196755"/>
            <a:ext cx="7993062" cy="2813869"/>
          </a:xfrm>
        </p:spPr>
        <p:txBody>
          <a:bodyPr/>
          <a:lstStyle/>
          <a:p>
            <a:pPr algn="ctr">
              <a:buNone/>
            </a:pPr>
            <a:r>
              <a:rPr lang="en-US" sz="4400"/>
              <a:t>Thank you!</a:t>
            </a:r>
          </a:p>
          <a:p>
            <a:pPr algn="ctr">
              <a:buNone/>
            </a:pPr>
            <a:r>
              <a:rPr lang="en-US" sz="4400"/>
              <a:t>Questions?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  <a:endParaRPr lang="nl-NL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PAGE </a:t>
            </a:r>
            <a:fld id="{F6191C09-C392-4E8C-984F-AEB7D870D5B3}" type="slidenum">
              <a:rPr lang="nl-NL" smtClean="0"/>
              <a:pPr/>
              <a:t>21</a:t>
            </a:fld>
            <a:endParaRPr lang="nl-NL"/>
          </a:p>
        </p:txBody>
      </p:sp>
      <p:pic>
        <p:nvPicPr>
          <p:cNvPr id="6" name="Picture 2" descr="http://www.beratung-kreativ.de/images/Kommunik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3792" y="2780928"/>
            <a:ext cx="4067944" cy="262127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</p:spTree>
    <p:extLst>
      <p:ext uri="{BB962C8B-B14F-4D97-AF65-F5344CB8AC3E}">
        <p14:creationId xmlns:p14="http://schemas.microsoft.com/office/powerpoint/2010/main" val="269957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Hash-</a:t>
            </a:r>
            <a:r>
              <a:rPr lang="de-DE" err="1"/>
              <a:t>based</a:t>
            </a:r>
            <a:r>
              <a:rPr lang="de-DE"/>
              <a:t> </a:t>
            </a:r>
            <a:r>
              <a:rPr lang="de-DE" err="1"/>
              <a:t>signatures</a:t>
            </a:r>
            <a:r>
              <a:rPr lang="de-DE"/>
              <a:t> </a:t>
            </a:r>
            <a:br>
              <a:rPr lang="de-DE"/>
            </a:br>
            <a:r>
              <a:rPr lang="de-DE" sz="2800"/>
              <a:t>(Merkle ´89)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600"/>
              <a:t>Boring crypto: </a:t>
            </a:r>
          </a:p>
          <a:p>
            <a:pPr marL="0" indent="0">
              <a:buNone/>
            </a:pPr>
            <a:endParaRPr lang="de-DE" sz="3600"/>
          </a:p>
          <a:p>
            <a:r>
              <a:rPr lang="en-US" sz="3600"/>
              <a:t>Dates back to beginning of public key cryptography</a:t>
            </a:r>
          </a:p>
          <a:p>
            <a:r>
              <a:rPr lang="de-DE" sz="3600" err="1"/>
              <a:t>No</a:t>
            </a:r>
            <a:r>
              <a:rPr lang="de-DE" sz="3600"/>
              <a:t> fancy new mathematical assumption:</a:t>
            </a:r>
            <a:br>
              <a:rPr lang="de-DE" sz="3600"/>
            </a:br>
            <a:r>
              <a:rPr lang="de-DE" sz="3600"/>
              <a:t>Only requires a secure hash function </a:t>
            </a:r>
            <a:br>
              <a:rPr lang="de-DE" sz="3600"/>
            </a:br>
            <a:r>
              <a:rPr lang="de-DE" sz="3600"/>
              <a:t>(„minimal security assumptions“)</a:t>
            </a:r>
          </a:p>
          <a:p>
            <a:r>
              <a:rPr lang="en-US" sz="3600"/>
              <a:t>Stateful</a:t>
            </a:r>
            <a:r>
              <a:rPr lang="de-DE" sz="3600"/>
              <a:t> </a:t>
            </a:r>
            <a:r>
              <a:rPr lang="en-US" sz="3600"/>
              <a:t>schemes</a:t>
            </a:r>
            <a:r>
              <a:rPr lang="de-DE" sz="3600"/>
              <a:t> </a:t>
            </a:r>
            <a:r>
              <a:rPr lang="en-US" sz="3600"/>
              <a:t>already in standardization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A0C68C12-4F30-D043-8590-FE430B61EBA1}"/>
                  </a:ext>
                </a:extLst>
              </p14:cNvPr>
              <p14:cNvContentPartPr/>
              <p14:nvPr/>
            </p14:nvContentPartPr>
            <p14:xfrm>
              <a:off x="5827627" y="5580658"/>
              <a:ext cx="3309480" cy="6372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A0C68C12-4F30-D043-8590-FE430B61EB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86587" y="5539618"/>
                <a:ext cx="3391560" cy="1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014C8A5F-6E7C-6A4E-A609-F709C73F3351}"/>
                  </a:ext>
                </a:extLst>
              </p14:cNvPr>
              <p14:cNvContentPartPr/>
              <p14:nvPr/>
            </p14:nvContentPartPr>
            <p14:xfrm>
              <a:off x="7351867" y="5086738"/>
              <a:ext cx="253440" cy="24012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014C8A5F-6E7C-6A4E-A609-F709C73F335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10827" y="5045698"/>
                <a:ext cx="335520" cy="3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2AF0F28-63EF-AB48-AA0D-E58F004AD34E}"/>
                  </a:ext>
                </a:extLst>
              </p14:cNvPr>
              <p14:cNvContentPartPr/>
              <p14:nvPr/>
            </p14:nvContentPartPr>
            <p14:xfrm>
              <a:off x="7715467" y="4772458"/>
              <a:ext cx="250560" cy="522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2AF0F28-63EF-AB48-AA0D-E58F004AD34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74427" y="4731418"/>
                <a:ext cx="332640" cy="60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2AF7A22-901E-3642-8966-83C51A3DB3EF}"/>
                  </a:ext>
                </a:extLst>
              </p14:cNvPr>
              <p14:cNvContentPartPr/>
              <p14:nvPr/>
            </p14:nvContentPartPr>
            <p14:xfrm>
              <a:off x="7966387" y="5079898"/>
              <a:ext cx="239400" cy="1767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2AF7A22-901E-3642-8966-83C51A3DB3E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25409" y="5038858"/>
                <a:ext cx="321357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BAF1A8A-8199-0847-A90C-C551659B98B4}"/>
                  </a:ext>
                </a:extLst>
              </p14:cNvPr>
              <p14:cNvContentPartPr/>
              <p14:nvPr/>
            </p14:nvContentPartPr>
            <p14:xfrm>
              <a:off x="8247907" y="5086738"/>
              <a:ext cx="198000" cy="1839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BAF1A8A-8199-0847-A90C-C551659B98B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06867" y="5045618"/>
                <a:ext cx="280080" cy="2662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53EC81C-DCEF-1642-AB8F-8F47C7C80358}"/>
                  </a:ext>
                </a:extLst>
              </p14:cNvPr>
              <p14:cNvContentPartPr/>
              <p14:nvPr/>
            </p14:nvContentPartPr>
            <p14:xfrm>
              <a:off x="8614747" y="4741138"/>
              <a:ext cx="219240" cy="4942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53EC81C-DCEF-1642-AB8F-8F47C7C8035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573707" y="4700068"/>
                <a:ext cx="301320" cy="5764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D3A13CE8-6EA0-504A-B688-B8F94AB6A0BD}"/>
                  </a:ext>
                </a:extLst>
              </p14:cNvPr>
              <p14:cNvContentPartPr/>
              <p14:nvPr/>
            </p14:nvContentPartPr>
            <p14:xfrm>
              <a:off x="8896987" y="5079898"/>
              <a:ext cx="212040" cy="19008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D3A13CE8-6EA0-504A-B688-B8F94AB6A0B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855947" y="5038858"/>
                <a:ext cx="29412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22A08754-0DB9-5E49-82E4-D415AD9C9CEA}"/>
                  </a:ext>
                </a:extLst>
              </p14:cNvPr>
              <p14:cNvContentPartPr/>
              <p14:nvPr/>
            </p14:nvContentPartPr>
            <p14:xfrm>
              <a:off x="9179227" y="5093938"/>
              <a:ext cx="325080" cy="15552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22A08754-0DB9-5E49-82E4-D415AD9C9CE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138187" y="5052993"/>
                <a:ext cx="407160" cy="2374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B5754027-15C3-0640-8BA2-EB7A3F83E5B5}"/>
                  </a:ext>
                </a:extLst>
              </p14:cNvPr>
              <p14:cNvContentPartPr/>
              <p14:nvPr/>
            </p14:nvContentPartPr>
            <p14:xfrm>
              <a:off x="9581347" y="4762378"/>
              <a:ext cx="303840" cy="48708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B5754027-15C3-0640-8BA2-EB7A3F83E5B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540307" y="4721368"/>
                <a:ext cx="385920" cy="5690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F3CD5C1A-6584-CF4F-8B7C-CC978E6FFEE7}"/>
                  </a:ext>
                </a:extLst>
              </p14:cNvPr>
              <p14:cNvContentPartPr/>
              <p14:nvPr/>
            </p14:nvContentPartPr>
            <p14:xfrm>
              <a:off x="10011547" y="5038138"/>
              <a:ext cx="28440" cy="19008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F3CD5C1A-6584-CF4F-8B7C-CC978E6FFEE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980587" y="5007178"/>
                <a:ext cx="89640" cy="25128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EC06EF4D-2773-5F44-9528-1744870061F6}"/>
              </a:ext>
            </a:extLst>
          </p:cNvPr>
          <p:cNvGrpSpPr/>
          <p:nvPr/>
        </p:nvGrpSpPr>
        <p:grpSpPr>
          <a:xfrm>
            <a:off x="9991387" y="4603258"/>
            <a:ext cx="1142280" cy="667440"/>
            <a:chOff x="9991387" y="4603258"/>
            <a:chExt cx="1142280" cy="667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C763C70-CB6A-A74E-B9AA-676FF2E6FAF4}"/>
                    </a:ext>
                  </a:extLst>
                </p14:cNvPr>
                <p14:cNvContentPartPr/>
                <p14:nvPr/>
              </p14:nvContentPartPr>
              <p14:xfrm>
                <a:off x="9991387" y="5030578"/>
                <a:ext cx="27720" cy="2401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C763C70-CB6A-A74E-B9AA-676FF2E6FAF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929827" y="4969018"/>
                  <a:ext cx="150840" cy="36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0A6C51DB-98A8-3D43-89E4-B478F72A4DAB}"/>
                    </a:ext>
                  </a:extLst>
                </p14:cNvPr>
                <p14:cNvContentPartPr/>
                <p14:nvPr/>
              </p14:nvContentPartPr>
              <p14:xfrm>
                <a:off x="10011547" y="4736458"/>
                <a:ext cx="96840" cy="669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0A6C51DB-98A8-3D43-89E4-B478F72A4DAB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949987" y="4675227"/>
                  <a:ext cx="219960" cy="18942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177D1C05-8E4F-6B4E-B227-E80DD8809FFC}"/>
                    </a:ext>
                  </a:extLst>
                </p14:cNvPr>
                <p14:cNvContentPartPr/>
                <p14:nvPr/>
              </p14:nvContentPartPr>
              <p14:xfrm>
                <a:off x="10199107" y="5009338"/>
                <a:ext cx="208080" cy="1767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177D1C05-8E4F-6B4E-B227-E80DD8809FF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0137547" y="4947778"/>
                  <a:ext cx="33120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B90E852-27D0-6F46-9F75-DF2BCEC96125}"/>
                    </a:ext>
                  </a:extLst>
                </p14:cNvPr>
                <p14:cNvContentPartPr/>
                <p14:nvPr/>
              </p14:nvContentPartPr>
              <p14:xfrm>
                <a:off x="10256347" y="5051458"/>
                <a:ext cx="158040" cy="144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B90E852-27D0-6F46-9F75-DF2BCEC9612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0194787" y="4989898"/>
                  <a:ext cx="28116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15B9CDCB-6DD5-954E-862B-970682CAA87B}"/>
                    </a:ext>
                  </a:extLst>
                </p14:cNvPr>
                <p14:cNvContentPartPr/>
                <p14:nvPr/>
              </p14:nvContentPartPr>
              <p14:xfrm>
                <a:off x="10492147" y="5030578"/>
                <a:ext cx="253440" cy="1414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15B9CDCB-6DD5-954E-862B-970682CAA87B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0430587" y="4969018"/>
                  <a:ext cx="37656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7E8B39AE-0839-5B40-A836-2E5FB7B28097}"/>
                    </a:ext>
                  </a:extLst>
                </p14:cNvPr>
                <p14:cNvContentPartPr/>
                <p14:nvPr/>
              </p14:nvContentPartPr>
              <p14:xfrm>
                <a:off x="10837027" y="4603258"/>
                <a:ext cx="296640" cy="5547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7E8B39AE-0839-5B40-A836-2E5FB7B2809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0775467" y="4541698"/>
                  <a:ext cx="419760" cy="677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ABCB06D2-E8E9-A140-8DB7-56976783E388}"/>
                  </a:ext>
                </a:extLst>
              </p14:cNvPr>
              <p14:cNvContentPartPr/>
              <p14:nvPr/>
            </p14:nvContentPartPr>
            <p14:xfrm>
              <a:off x="11119267" y="5061898"/>
              <a:ext cx="670680" cy="74808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ABCB06D2-E8E9-A140-8DB7-56976783E38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1057707" y="5000368"/>
                <a:ext cx="793800" cy="87114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368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SPHINCS </a:t>
            </a:r>
            <a:r>
              <a:rPr lang="de-DE" sz="2400"/>
              <a:t>(</a:t>
            </a:r>
            <a:r>
              <a:rPr lang="de-DE" sz="2400" err="1"/>
              <a:t>Eurocrypt</a:t>
            </a:r>
            <a:r>
              <a:rPr lang="de-DE" sz="2400"/>
              <a:t> 2015)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Joint work with Daniel J. Bernstein, Daira Hopwood, Tanja Lange, Ruben Niederhagen, Louiza Papachristodoulou, Michael Schneider, Peter Schwabe, and Zooko Wilcox-O’Hearn</a:t>
            </a:r>
            <a:endParaRPr lang="de-DE"/>
          </a:p>
          <a:p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03CC1C-36B1-4B55-91AA-517F5516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41EB6C-0E86-43CA-8C19-18AED0BE9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4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Stateless hash-based signatures </a:t>
            </a:r>
            <a:r>
              <a:rPr lang="en-US" sz="2000"/>
              <a:t>[NY89,Gol87,Gol04]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/>
                  <a:t>Goldreich’s approach [Gol04]:</a:t>
                </a:r>
              </a:p>
              <a:p>
                <a:pPr marL="0" indent="0">
                  <a:buNone/>
                </a:pPr>
                <a:r>
                  <a:rPr lang="en-US"/>
                  <a:t>Security parameter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=128</m:t>
                    </m:r>
                  </m:oMath>
                </a14:m>
                <a:endParaRPr lang="en-US"/>
              </a:p>
              <a:p>
                <a:pPr marL="0" indent="0">
                  <a:buNone/>
                </a:pPr>
                <a:r>
                  <a:rPr lang="en-US"/>
                  <a:t>Use binary tree as in Merkle, but...</a:t>
                </a:r>
              </a:p>
              <a:p>
                <a:r>
                  <a:rPr lang="en-US"/>
                  <a:t>…for security</a:t>
                </a:r>
              </a:p>
              <a:p>
                <a:pPr lvl="1"/>
                <a:r>
                  <a:rPr lang="en-US"/>
                  <a:t>pick index i at random;</a:t>
                </a:r>
              </a:p>
              <a:p>
                <a:pPr lvl="1"/>
                <a:r>
                  <a:rPr lang="en-US"/>
                  <a:t>requires huge tree to avoid index </a:t>
                </a:r>
                <a:br>
                  <a:rPr lang="en-US"/>
                </a:br>
                <a:r>
                  <a:rPr lang="en-US"/>
                  <a:t>collisions (e.g., height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de-D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=256</m:t>
                    </m:r>
                  </m:oMath>
                </a14:m>
                <a:r>
                  <a:rPr lang="en-US"/>
                  <a:t>).</a:t>
                </a:r>
              </a:p>
              <a:p>
                <a:r>
                  <a:rPr lang="en-US"/>
                  <a:t>…for efficiency:</a:t>
                </a:r>
              </a:p>
              <a:p>
                <a:pPr lvl="1"/>
                <a:r>
                  <a:rPr lang="en-US"/>
                  <a:t>use binary certification tree of OTS key pairs</a:t>
                </a:r>
                <a:br>
                  <a:rPr lang="en-US"/>
                </a:br>
                <a:r>
                  <a:rPr lang="en-US"/>
                  <a:t>(= Hypertree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de-DE" b="0" i="0" dirty="0" smtClean="0">
                        <a:latin typeface="Cambria Math" panose="02040503050406030204" pitchFamily="18" charset="0"/>
                      </a:rPr>
                      <m:t>),</m:t>
                    </m:r>
                  </m:oMath>
                </a14:m>
                <a:endParaRPr lang="en-US"/>
              </a:p>
              <a:p>
                <a:pPr lvl="1"/>
                <a:r>
                  <a:rPr lang="en-US"/>
                  <a:t>all OTS secret keys are </a:t>
                </a:r>
                <a:br>
                  <a:rPr lang="en-US"/>
                </a:br>
                <a:r>
                  <a:rPr lang="en-US"/>
                  <a:t>generated pseudorandomly.</a:t>
                </a:r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80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uppieren 85"/>
          <p:cNvGrpSpPr>
            <a:grpSpLocks/>
          </p:cNvGrpSpPr>
          <p:nvPr/>
        </p:nvGrpSpPr>
        <p:grpSpPr bwMode="auto">
          <a:xfrm>
            <a:off x="9192345" y="1196752"/>
            <a:ext cx="504056" cy="706666"/>
            <a:chOff x="3275856" y="2492896"/>
            <a:chExt cx="1080120" cy="1512168"/>
          </a:xfrm>
        </p:grpSpPr>
        <p:sp>
          <p:nvSpPr>
            <p:cNvPr id="9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10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34" descr="sta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uppieren 85"/>
          <p:cNvGrpSpPr>
            <a:grpSpLocks/>
          </p:cNvGrpSpPr>
          <p:nvPr/>
        </p:nvGrpSpPr>
        <p:grpSpPr bwMode="auto">
          <a:xfrm>
            <a:off x="8866509" y="2060848"/>
            <a:ext cx="504056" cy="706666"/>
            <a:chOff x="3275856" y="2492896"/>
            <a:chExt cx="1080120" cy="1512168"/>
          </a:xfrm>
        </p:grpSpPr>
        <p:sp>
          <p:nvSpPr>
            <p:cNvPr id="13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14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34" descr="sta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uppieren 85"/>
          <p:cNvGrpSpPr>
            <a:grpSpLocks/>
          </p:cNvGrpSpPr>
          <p:nvPr/>
        </p:nvGrpSpPr>
        <p:grpSpPr bwMode="auto">
          <a:xfrm>
            <a:off x="9579561" y="2060848"/>
            <a:ext cx="504056" cy="706666"/>
            <a:chOff x="3275856" y="2492896"/>
            <a:chExt cx="1080120" cy="1512168"/>
          </a:xfrm>
        </p:grpSpPr>
        <p:sp>
          <p:nvSpPr>
            <p:cNvPr id="17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18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34" descr="sta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36" name="Straight Connector 35"/>
          <p:cNvCxnSpPr>
            <a:endCxn id="9" idx="2"/>
          </p:cNvCxnSpPr>
          <p:nvPr/>
        </p:nvCxnSpPr>
        <p:spPr>
          <a:xfrm flipV="1">
            <a:off x="9215831" y="1903418"/>
            <a:ext cx="228543" cy="235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9" idx="2"/>
          </p:cNvCxnSpPr>
          <p:nvPr/>
        </p:nvCxnSpPr>
        <p:spPr>
          <a:xfrm flipH="1" flipV="1">
            <a:off x="9444374" y="1903419"/>
            <a:ext cx="275513" cy="253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85"/>
          <p:cNvGrpSpPr>
            <a:grpSpLocks/>
          </p:cNvGrpSpPr>
          <p:nvPr/>
        </p:nvGrpSpPr>
        <p:grpSpPr bwMode="auto">
          <a:xfrm>
            <a:off x="8544272" y="2938358"/>
            <a:ext cx="504056" cy="706666"/>
            <a:chOff x="3275856" y="2492896"/>
            <a:chExt cx="1080120" cy="1512168"/>
          </a:xfrm>
        </p:grpSpPr>
        <p:sp>
          <p:nvSpPr>
            <p:cNvPr id="42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43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34" descr="sta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5" name="Gruppieren 85"/>
          <p:cNvGrpSpPr>
            <a:grpSpLocks/>
          </p:cNvGrpSpPr>
          <p:nvPr/>
        </p:nvGrpSpPr>
        <p:grpSpPr bwMode="auto">
          <a:xfrm>
            <a:off x="9285738" y="2938358"/>
            <a:ext cx="504056" cy="706666"/>
            <a:chOff x="3275856" y="2492896"/>
            <a:chExt cx="1080120" cy="1512168"/>
          </a:xfrm>
        </p:grpSpPr>
        <p:sp>
          <p:nvSpPr>
            <p:cNvPr id="46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47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234" descr="sta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49" name="Straight Connector 48"/>
          <p:cNvCxnSpPr/>
          <p:nvPr/>
        </p:nvCxnSpPr>
        <p:spPr>
          <a:xfrm flipV="1">
            <a:off x="8893594" y="2780928"/>
            <a:ext cx="228543" cy="235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9122137" y="2780929"/>
            <a:ext cx="275513" cy="253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pieren 85"/>
          <p:cNvGrpSpPr>
            <a:grpSpLocks/>
          </p:cNvGrpSpPr>
          <p:nvPr/>
        </p:nvGrpSpPr>
        <p:grpSpPr bwMode="auto">
          <a:xfrm>
            <a:off x="8939388" y="3802454"/>
            <a:ext cx="504056" cy="706666"/>
            <a:chOff x="3275856" y="2492896"/>
            <a:chExt cx="1080120" cy="1512168"/>
          </a:xfrm>
        </p:grpSpPr>
        <p:sp>
          <p:nvSpPr>
            <p:cNvPr id="52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53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" name="Picture 234" descr="sta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5" name="Gruppieren 85"/>
          <p:cNvGrpSpPr>
            <a:grpSpLocks/>
          </p:cNvGrpSpPr>
          <p:nvPr/>
        </p:nvGrpSpPr>
        <p:grpSpPr bwMode="auto">
          <a:xfrm>
            <a:off x="9652440" y="3802454"/>
            <a:ext cx="504056" cy="706666"/>
            <a:chOff x="3275856" y="2492896"/>
            <a:chExt cx="1080120" cy="1512168"/>
          </a:xfrm>
        </p:grpSpPr>
        <p:sp>
          <p:nvSpPr>
            <p:cNvPr id="56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57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" name="Picture 234" descr="sta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59" name="Straight Connector 58"/>
          <p:cNvCxnSpPr/>
          <p:nvPr/>
        </p:nvCxnSpPr>
        <p:spPr>
          <a:xfrm flipV="1">
            <a:off x="9288710" y="3645024"/>
            <a:ext cx="228543" cy="235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9517253" y="3645025"/>
            <a:ext cx="275513" cy="253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uppieren 85"/>
          <p:cNvGrpSpPr>
            <a:grpSpLocks/>
          </p:cNvGrpSpPr>
          <p:nvPr/>
        </p:nvGrpSpPr>
        <p:grpSpPr bwMode="auto">
          <a:xfrm>
            <a:off x="8616280" y="5314622"/>
            <a:ext cx="504056" cy="706666"/>
            <a:chOff x="3275856" y="2492896"/>
            <a:chExt cx="1080120" cy="1512168"/>
          </a:xfrm>
        </p:grpSpPr>
        <p:sp>
          <p:nvSpPr>
            <p:cNvPr id="62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63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" name="Picture 234" descr="sta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5" name="Gruppieren 85"/>
          <p:cNvGrpSpPr>
            <a:grpSpLocks/>
          </p:cNvGrpSpPr>
          <p:nvPr/>
        </p:nvGrpSpPr>
        <p:grpSpPr bwMode="auto">
          <a:xfrm>
            <a:off x="9329332" y="5314622"/>
            <a:ext cx="504056" cy="706666"/>
            <a:chOff x="3275856" y="2492896"/>
            <a:chExt cx="1080120" cy="1512168"/>
          </a:xfrm>
        </p:grpSpPr>
        <p:sp>
          <p:nvSpPr>
            <p:cNvPr id="66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sz="1200" kern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67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Picture 234" descr="sta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69" name="Straight Connector 68"/>
          <p:cNvCxnSpPr/>
          <p:nvPr/>
        </p:nvCxnSpPr>
        <p:spPr>
          <a:xfrm flipV="1">
            <a:off x="8965602" y="5157192"/>
            <a:ext cx="228543" cy="235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9194145" y="5157193"/>
            <a:ext cx="275513" cy="253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3"/>
          <p:cNvPicPr>
            <a:picLocks noChangeAspect="1" noChangeArrowheads="1"/>
          </p:cNvPicPr>
          <p:nvPr/>
        </p:nvPicPr>
        <p:blipFill rotWithShape="1">
          <a:blip r:embed="rId6" cstate="print"/>
          <a:srcRect l="52874" t="95673" r="27285"/>
          <a:stretch/>
        </p:blipFill>
        <p:spPr bwMode="auto">
          <a:xfrm>
            <a:off x="9340071" y="6095029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2" name="Straight Connector 71"/>
          <p:cNvCxnSpPr>
            <a:stCxn id="52" idx="2"/>
          </p:cNvCxnSpPr>
          <p:nvPr/>
        </p:nvCxnSpPr>
        <p:spPr>
          <a:xfrm>
            <a:off x="9191417" y="4509120"/>
            <a:ext cx="9133" cy="666102"/>
          </a:xfrm>
          <a:prstGeom prst="line">
            <a:avLst/>
          </a:prstGeom>
          <a:ln w="12700"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5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SPHINCS </a:t>
            </a:r>
            <a:r>
              <a:rPr lang="de-DE" sz="3200"/>
              <a:t>[BHH</a:t>
            </a:r>
            <a:r>
              <a:rPr lang="de-DE" sz="3200" baseline="30000"/>
              <a:t>+</a:t>
            </a:r>
            <a:r>
              <a:rPr lang="de-DE" sz="3200"/>
              <a:t>15]</a:t>
            </a:r>
            <a:r>
              <a:rPr lang="de-DE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Select index pseudorandomly</a:t>
            </a:r>
          </a:p>
          <a:p>
            <a:r>
              <a:rPr lang="de-DE"/>
              <a:t>Use a few-time signature key-pair on</a:t>
            </a:r>
            <a:br>
              <a:rPr lang="de-DE"/>
            </a:br>
            <a:r>
              <a:rPr lang="de-DE"/>
              <a:t>leaves to sign messages</a:t>
            </a:r>
          </a:p>
          <a:p>
            <a:pPr lvl="1"/>
            <a:r>
              <a:rPr lang="de-DE"/>
              <a:t>Few index collisions allowed</a:t>
            </a:r>
          </a:p>
          <a:p>
            <a:pPr lvl="1"/>
            <a:r>
              <a:rPr lang="de-DE"/>
              <a:t>Allows to reduce tree height</a:t>
            </a:r>
          </a:p>
          <a:p>
            <a:r>
              <a:rPr lang="de-DE"/>
              <a:t>Use hypertree: Use d &lt;&lt; h.</a:t>
            </a:r>
          </a:p>
          <a:p>
            <a:endParaRPr lang="de-DE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9885" y="365125"/>
            <a:ext cx="2882315" cy="566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6525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SPHINCS</a:t>
            </a:r>
            <a:r>
              <a:rPr lang="de-DE" baseline="30000"/>
              <a:t>+ </a:t>
            </a:r>
            <a:r>
              <a:rPr lang="de-DE"/>
              <a:t>vs SPHINCS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/>
                  <a:t>Allow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de-DE"/>
                  <a:t> instead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de-DE" i="1" dirty="0" smtClean="0">
                            <a:latin typeface="Cambria Math" panose="02040503050406030204" pitchFamily="18" charset="0"/>
                          </a:rPr>
                          <m:t>50</m:t>
                        </m:r>
                      </m:sup>
                    </m:sSup>
                  </m:oMath>
                </a14:m>
                <a:r>
                  <a:rPr lang="de-DE"/>
                  <a:t> signatures per key pair</a:t>
                </a:r>
                <a:endParaRPr lang="en-US"/>
              </a:p>
              <a:p>
                <a:r>
                  <a:rPr lang="en-US"/>
                  <a:t>Add multi-target attack mitigation (Tweakable hash functions)</a:t>
                </a:r>
              </a:p>
              <a:p>
                <a:r>
                  <a:rPr lang="en-US"/>
                  <a:t>“Simple” and “Robust” parameters</a:t>
                </a:r>
              </a:p>
              <a:p>
                <a:r>
                  <a:rPr lang="de-DE"/>
                  <a:t>New few-time signature scheme FORS</a:t>
                </a:r>
              </a:p>
              <a:p>
                <a:r>
                  <a:rPr lang="de-DE"/>
                  <a:t>Verifiable index selection</a:t>
                </a:r>
              </a:p>
              <a:p>
                <a:r>
                  <a:rPr lang="de-DE"/>
                  <a:t>Optional non-deterministic signatures</a:t>
                </a:r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552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https://sphincs.org/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</p:spTree>
    <p:extLst>
      <p:ext uri="{BB962C8B-B14F-4D97-AF65-F5344CB8AC3E}">
        <p14:creationId xmlns:p14="http://schemas.microsoft.com/office/powerpoint/2010/main" val="1345028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SPHINCS</a:t>
            </a:r>
            <a:r>
              <a:rPr lang="de-DE" baseline="30000"/>
              <a:t>+ </a:t>
            </a:r>
            <a:r>
              <a:rPr lang="de-DE"/>
              <a:t>in 3rd Round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de-DE"/>
              <a:t>Joint </a:t>
            </a:r>
            <a:r>
              <a:rPr lang="de-DE" err="1"/>
              <a:t>work</a:t>
            </a:r>
            <a:r>
              <a:rPr lang="de-DE"/>
              <a:t> </a:t>
            </a:r>
            <a:r>
              <a:rPr lang="de-DE" err="1"/>
              <a:t>with</a:t>
            </a:r>
            <a:r>
              <a:rPr lang="de-DE"/>
              <a:t> Jean-Philippe Aumasson, Daniel J. Bernstein, Ward Beullens, Christoph Dobraunig, Maria Eichlseder, Scott Fluhrer, Stefan-Lukas Gazdag, Panos Kampanakis, Stefan Kölbl, Tanja Lange, Martin M. Lauridsen, Florian Mendel, Ruben Niederhagen, Christian Rechberger, Joost Rijneveld, Peter Schwabe, Bas Westerbaan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https://sphincs.org/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843-84EB-4DBB-9351-D3B6129F2E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94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3rd Round changes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err="1"/>
              <a:t>Two</a:t>
            </a:r>
            <a:r>
              <a:rPr lang="de-DE"/>
              <a:t> </a:t>
            </a:r>
            <a:r>
              <a:rPr lang="de-DE" err="1"/>
              <a:t>new</a:t>
            </a:r>
            <a:r>
              <a:rPr lang="de-DE"/>
              <a:t> </a:t>
            </a:r>
            <a:r>
              <a:rPr lang="de-DE" err="1"/>
              <a:t>team</a:t>
            </a:r>
            <a:r>
              <a:rPr lang="de-DE"/>
              <a:t> </a:t>
            </a:r>
            <a:r>
              <a:rPr lang="de-DE" err="1"/>
              <a:t>members</a:t>
            </a:r>
            <a:r>
              <a:rPr lang="de-DE"/>
              <a:t>: Ward Beullens, Bas Westerbaan</a:t>
            </a:r>
            <a:endParaRPr lang="en-US"/>
          </a:p>
          <a:p>
            <a:r>
              <a:rPr lang="en-US"/>
              <a:t>New parameter sets (more efficient at same security)</a:t>
            </a:r>
          </a:p>
          <a:p>
            <a:r>
              <a:rPr lang="de-DE"/>
              <a:t>(</a:t>
            </a:r>
            <a:r>
              <a:rPr lang="de-DE" err="1"/>
              <a:t>Discussed</a:t>
            </a:r>
            <a:r>
              <a:rPr lang="de-DE"/>
              <a:t> </a:t>
            </a:r>
            <a:r>
              <a:rPr lang="de-DE" err="1"/>
              <a:t>hierarchical</a:t>
            </a:r>
            <a:r>
              <a:rPr lang="de-DE"/>
              <a:t> PRG &amp; </a:t>
            </a:r>
            <a:r>
              <a:rPr lang="de-DE" err="1"/>
              <a:t>constant</a:t>
            </a:r>
            <a:r>
              <a:rPr lang="de-DE"/>
              <a:t> </a:t>
            </a:r>
            <a:r>
              <a:rPr lang="de-DE" err="1"/>
              <a:t>sum</a:t>
            </a:r>
            <a:r>
              <a:rPr lang="de-DE"/>
              <a:t> WOTS but </a:t>
            </a:r>
            <a:r>
              <a:rPr lang="de-DE" err="1"/>
              <a:t>discarded</a:t>
            </a:r>
            <a:r>
              <a:rPr lang="de-DE"/>
              <a:t> </a:t>
            </a:r>
            <a:r>
              <a:rPr lang="de-DE" err="1"/>
              <a:t>both</a:t>
            </a:r>
            <a:r>
              <a:rPr lang="de-DE"/>
              <a:t>)</a:t>
            </a:r>
          </a:p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E1F5-1698-4894-8BC0-F9EFD9129A50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552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https://sphincs.org/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 June 2021</a:t>
            </a:r>
          </a:p>
        </p:txBody>
      </p:sp>
    </p:spTree>
    <p:extLst>
      <p:ext uri="{BB962C8B-B14F-4D97-AF65-F5344CB8AC3E}">
        <p14:creationId xmlns:p14="http://schemas.microsoft.com/office/powerpoint/2010/main" val="3683781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A57275460FBE43A1A7009A883313EA" ma:contentTypeVersion="7" ma:contentTypeDescription="Create a new document." ma:contentTypeScope="" ma:versionID="21f672277eaacde8af0963bc6d6dfda4">
  <xsd:schema xmlns:xsd="http://www.w3.org/2001/XMLSchema" xmlns:xs="http://www.w3.org/2001/XMLSchema" xmlns:p="http://schemas.microsoft.com/office/2006/metadata/properties" xmlns:ns3="7ab3a178-c267-412b-b348-ecea94cde2ae" xmlns:ns4="6463af56-b0a7-4fb6-9a54-63bfa3b94fee" targetNamespace="http://schemas.microsoft.com/office/2006/metadata/properties" ma:root="true" ma:fieldsID="690302dc2547ad3c60d7ac3ce9d33494" ns3:_="" ns4:_="">
    <xsd:import namespace="7ab3a178-c267-412b-b348-ecea94cde2ae"/>
    <xsd:import namespace="6463af56-b0a7-4fb6-9a54-63bfa3b94f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3a178-c267-412b-b348-ecea94cde2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63af56-b0a7-4fb6-9a54-63bfa3b94fe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AA67FF-F3DC-4855-8B19-6857E371EB29}">
  <ds:schemaRefs>
    <ds:schemaRef ds:uri="http://www.w3.org/XML/1998/namespace"/>
    <ds:schemaRef ds:uri="7ab3a178-c267-412b-b348-ecea94cde2a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463af56-b0a7-4fb6-9a54-63bfa3b94fee"/>
  </ds:schemaRefs>
</ds:datastoreItem>
</file>

<file path=customXml/itemProps2.xml><?xml version="1.0" encoding="utf-8"?>
<ds:datastoreItem xmlns:ds="http://schemas.openxmlformats.org/officeDocument/2006/customXml" ds:itemID="{3BC38DC2-4503-4BB3-AA5B-3B7ECB0AD7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A2BF38-5B95-4432-873A-951869F45218}">
  <ds:schemaRefs>
    <ds:schemaRef ds:uri="6463af56-b0a7-4fb6-9a54-63bfa3b94fee"/>
    <ds:schemaRef ds:uri="7ab3a178-c267-412b-b348-ecea94cde2a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1288</Words>
  <Application>Microsoft Office PowerPoint</Application>
  <PresentationFormat>Breitbild</PresentationFormat>
  <Paragraphs>201</Paragraphs>
  <Slides>21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Verdana</vt:lpstr>
      <vt:lpstr>Office Theme</vt:lpstr>
      <vt:lpstr>SPHINCS+</vt:lpstr>
      <vt:lpstr>Hash-based signatures  (Merkle ´89)</vt:lpstr>
      <vt:lpstr>Hash-based signatures  (Merkle ´89)</vt:lpstr>
      <vt:lpstr>SPHINCS (Eurocrypt 2015)</vt:lpstr>
      <vt:lpstr>Stateless hash-based signatures [NY89,Gol87,Gol04]</vt:lpstr>
      <vt:lpstr>SPHINCS [BHH+15] </vt:lpstr>
      <vt:lpstr>SPHINCS+ vs SPHINCS</vt:lpstr>
      <vt:lpstr>SPHINCS+ in 3rd Round</vt:lpstr>
      <vt:lpstr>3rd Round changes</vt:lpstr>
      <vt:lpstr>New parameter sets</vt:lpstr>
      <vt:lpstr>New parameter sets</vt:lpstr>
      <vt:lpstr>New parameter sets</vt:lpstr>
      <vt:lpstr>New parameter sets</vt:lpstr>
      <vt:lpstr>After round three updates</vt:lpstr>
      <vt:lpstr>H_msg with SHA-256 #1</vt:lpstr>
      <vt:lpstr>H_msg with SHA2-256 #1</vt:lpstr>
      <vt:lpstr>H_msg with SHA2-256 #2</vt:lpstr>
      <vt:lpstr>H_msg with SHA2-256 #2</vt:lpstr>
      <vt:lpstr>H_msg with SHA2-256 #2</vt:lpstr>
      <vt:lpstr>Conclusion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(To be) standardized hash-based signature schemes</dc:title>
  <dc:creator>huelsing</dc:creator>
  <cp:lastModifiedBy>Hülsing, Andreas</cp:lastModifiedBy>
  <cp:revision>1</cp:revision>
  <dcterms:created xsi:type="dcterms:W3CDTF">2018-11-24T15:34:45Z</dcterms:created>
  <dcterms:modified xsi:type="dcterms:W3CDTF">2021-06-03T16:01:16Z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0x010100F3A57275460FBE43A1A7009A883313EA</vt:lpwstr>
  </property>
</Properties>
</file>