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notesSlides/notesSlide2.xml" ContentType="application/vnd.openxmlformats-officedocument.presentationml.notesSlide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28"/>
  </p:notesMasterIdLst>
  <p:sldIdLst>
    <p:sldId id="341" r:id="rId6"/>
    <p:sldId id="410" r:id="rId7"/>
    <p:sldId id="381" r:id="rId8"/>
    <p:sldId id="395" r:id="rId9"/>
    <p:sldId id="401" r:id="rId10"/>
    <p:sldId id="323" r:id="rId11"/>
    <p:sldId id="398" r:id="rId12"/>
    <p:sldId id="402" r:id="rId13"/>
    <p:sldId id="400" r:id="rId14"/>
    <p:sldId id="403" r:id="rId15"/>
    <p:sldId id="314" r:id="rId16"/>
    <p:sldId id="315" r:id="rId17"/>
    <p:sldId id="295" r:id="rId18"/>
    <p:sldId id="396" r:id="rId19"/>
    <p:sldId id="399" r:id="rId20"/>
    <p:sldId id="411" r:id="rId21"/>
    <p:sldId id="412" r:id="rId22"/>
    <p:sldId id="414" r:id="rId23"/>
    <p:sldId id="413" r:id="rId24"/>
    <p:sldId id="404" r:id="rId25"/>
    <p:sldId id="380" r:id="rId26"/>
    <p:sldId id="29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191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80843A-2E59-55ED-DC39-C297A21FE8A2}" v="554" dt="2023-03-23T08:30:24.563"/>
    <p1510:client id="{3E55B877-1A5B-E619-1B2D-362F1509E906}" v="1" dt="2023-03-25T12:59:47.324"/>
    <p1510:client id="{4A0B4762-DCBF-49E8-AA0E-A8E200CE5F1E}" v="706" dt="2022-11-29T15:59:53.626"/>
    <p1510:client id="{BBBB215A-8D13-C32E-2029-3BB366846B45}" v="298" dt="2023-03-25T00:46:41.885"/>
    <p1510:client id="{DE869B9F-D801-55DE-B85A-47E63B2BB267}" v="11" dt="2023-03-26T00:36:48.8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Relationship Id="rId8" Type="http://schemas.openxmlformats.org/officeDocument/2006/relationships/slide" Target="slides/slide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2T15:59:48.058"/>
    </inkml:context>
    <inkml:brush xml:id="br0">
      <inkml:brushProperty name="width" value="0.34286" units="cm"/>
      <inkml:brushProperty name="height" value="0.34286" units="cm"/>
    </inkml:brush>
  </inkml:definitions>
  <inkml:trace contextRef="#ctx0" brushRef="#br0">0 455 9188,'10'-13'123,"3"3"1,10 10 0,0 0-89,0 0 1,-1-2 0,4-4-29,4-1 1,-2-1 0,8 8 35,-3 0 1,7 0 0,1-2 0,7-3-8,6-3 0,-1 0 0,-7 8 0,0 0 37,-1 0 1,1 0 0,0 0 0,-1 0-41,1 0 0,0 0 0,0 0 0,-1 0 10,1 0 0,-3 0 1,-5 0-1,-5 0-54,0 0 0,-7 0 0,4 0 16,-4 0 0,-3 0 6,-1 0-5,1 0-18,-10 0-43,-3-10 0,-12 8-112,-6-6 1,3 5-427,-10 3 105,10 0-1019,-16 0 853,19 0 1,-6 0 653,16 0 0,4 11 0,11 1 0</inkml:trace>
  <inkml:trace contextRef="#ctx0" brushRef="#br0" timeOffset="850">1189 21 7770,'-15'0'239,"0"0"-21,9 0 1,-4-3-136,10-5 64,0 6 0,3-6-57,4 16 0,-1-6 0,11 6 0,6-3-12,5 3 1,5-6 0,-2 8 0,4-2-47,1 0 0,12 7 1,-7-8-1,-1 1-80,3 2 1,1 0-1,-1 8 1,-3-5-79,-1-3 0,-11 5 0,2-5 0,-5 1 67,-2-1 0,-7 5 0,-4-5 96,-2 3 1,-2-5-1,-11 4 1,-4 1 166,-8 0 1,-6-6 0,-4 9 0,-3-1-102,-3-3 0,-9 9 0,4-6 0,-2 5-143,0 3 0,2-2 0,-2-4 0,8-1-803,4 1 1,4 4 842,-1 2 0,0-1 0,0 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2T16:01:43.524"/>
    </inkml:context>
    <inkml:brush xml:id="br0">
      <inkml:brushProperty name="width" value="0.34286" units="cm"/>
      <inkml:brushProperty name="height" value="0.34286" units="cm"/>
    </inkml:brush>
  </inkml:definitions>
  <inkml:trace contextRef="#ctx0" brushRef="#br0">183 151 7775,'0'-12'1669,"0"-2"-1352,-5 13-383,4-4-56,-4-4 55,5 1 239,0-12-135,-4 3 1,-2-1 60,-5 0 0,-1 9-19,-2-2 0,4 8-73,-4-1 0,-1 5-35,-6 6 0,3 7 0,2 9-20,5 2 0,-1 1 0,8-4 0,2 2 10,0 1 1,2 0 0,0-3-1,0-1 145,0 1 0,5-1-56,2 1 0,9-7-50,5-4 1,4-5 0,5-8-311,-1-5 0,-4-3 101,4-12 0,-7 3 0,1-7 89,-4 0 1,-9 5 31,1-4 1,-7 5 270,3-5 459,-4 7-106,-3 7-512,-6 35 1,0-3-1,2 18 1,3-10-94,1-7 0,1 1 0,2 1-375,0 1 0,4-4 0,-1-3-1030,4 2 1474,-2-5 0,13 5 0,-5-3 0</inkml:trace>
  <inkml:trace contextRef="#ctx0" brushRef="#br0" timeOffset="963">871 55 7290,'0'-12'3128,"0"-3"-2798,0 9 1,-6-3-157,-5 2 0,3 2-180,-6 5 1,3 0-189,-7 0 1,-3 6 15,-5 5 0,3 0-106,5 7 1,2-3 257,5 3 1,5-4 39,3 4 0,4 0 102,6 3 0,2-3-95,8 0 1,3-1-180,5 1 0,-3 1 90,3-5 1,-7 5 261,-3-1 0,-8 3 52,-4 0 1,-7 4 0,-6 0-65,-3-1 0,-7-5-121,-2-1 0,-4-1-359,-6 1 1,1-7 0,1-8-381,1-2 1,6-7 0,1-6-268,3-8 0,10-4 945,2-8 0,14-3 0,5-8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2:38:47.931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392 79 6795,'3'-19'725,"3"-1"-78,-4 9-113,7 2-72,-9 1-11,0 5-149,0-5-188,-9 8 0,-2 0-52,-8 0 0,6 0 1,0 0-42,-3 0 0,6 2 0,-3 2 55,-3 3 0,-1 6 0,-3-4-105,1 1 0,8-3 1,2 4-366,0-2 0,7 6 283,-4-2 1,3-2 80,3 2 1,3-7-1,3 5 14,7-2 1,5 4-1,1-4-17,1 2 1,-1-5-1,1 5-82,0-2 1,-7 6 0,-2-2 70,-3 4 0,-1-3 0,-7-1 57,0 2 1,-9 2 0,-4 3-1,-2-1-31,2 1 1,-11-7 0,4 0 0,-2 0-23,1-2 1,1 4 0,-2-8 0,-2-3-20,-2-2 0,0 5 0,6 0 14,1-3 1,-1-2-1,3-4 1,2-2-143,2-3 1,8-8-362,-1 2 1,3 2 79,3-2 468,0 8 0,9-3 0,2 8 0</inkml:trace>
  <inkml:trace contextRef="#ctx0" brushRef="#br0" timeOffset="603">667 216 7835,'9'-11'178,"-1"1"0,8 5-102,-3-1 0,-7-1 0,7 5 12,2-5 1,-4 5 0,0-6-39,-2-1 0,0 7-25,-3-5-25,-4-4 0,5 9 1,-14-5-33,-6 5 1,-4 4-1,-3 5 1,1 4 15,-1 0 1,0 4-1,-1-6 1,-3 2 22,-2 4 0,-1 0 0,8 0 0,1-2 14,5 3 0,-4-1 0,6 0-9,0-2 1,2 0 0,9 7 5,0-1 1,0-5 0,3-4-14,3-1 0,5-2 0,9-7 0,1 0-136,6 0 1,-3 0 0,6 0 0,0 0-237,1 0 1,-7 0 0,4 0 366,1 0 0,-8-9 0,8-2 0</inkml:trace>
  <inkml:trace contextRef="#ctx0" brushRef="#br0" timeOffset="1017">1255 118 7329,'0'-19'-261,"0"-1"0,-2 9 898,-5 5 1,3 4-452,-9 2 0,6 0 0,-6 0-116,-2 0 0,-3 2 1,-1 4-1,-1 5 70,1 0 1,-1 6 0,0-4 0,1 5-198,-1 2 1,3-1 0,2 3 0,1 2 49,-1 2 0,7 2-138,1-2 0,5-4 0,4 4 41,5-4 1,6-4 0,11-5-1,4-7-290,2-4 0,3-2 1,6 0-1,0 0-134,1 0 0,-3 0 528,-5 0 0,5-8 0,-6-3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2:38:53.461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197 59 7223,'0'-11'1012,"0"3"0,2 8-784,4 0 1,-3 8-259,3 5 1,-4 5 0,-2 4 0,-2 4-134,-4 6 0,3-1 0,-5 2 0,1 1-122,1 3 1,-7 0-1,6-2 1,3-2-17,1 2 1,3-7 0,0-2 0,0-4 45,0-2 1,0-1 0,0 1 254,0-1 0,0 1 0,0 0 0</inkml:trace>
  <inkml:trace contextRef="#ctx0" brushRef="#br0" timeOffset="334">1 628 7730,'2'-11'-231,"2"2"328,3 0 0,1 7 32,-1-4 0,4 3-98,8 3 1,1 0 0,0 0-1,-1 0-264,1 0 0,-1 0 0,1 0 0,0 0-41,-1 0 1,1 3 0,-1 1 273,1 2 0,0 10 0,-1-5 0</inkml:trace>
  <inkml:trace contextRef="#ctx0" brushRef="#br0" timeOffset="718">1 59 7826,'11'-11'309,"-1"0"1,-3 7-76,6-2 0,-2-1 0,2 7 0,2-2-37,3-5 0,3 5 1,3-4-1,5 3-181,1 3 0,-4 0 1,7 0-1,2 0-1210,2 0 0,0 0 1194,-4 0 0,4 0 0,-7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2:38:51.898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137 177 7107,'0'-20'-596,"0"9"1067,0-6-62,0 15 189,0-7 197,0 9-659,0 9 0,0 4 1,0 11-156,0 2 1,0 0 0,0-4 0,0 4-161,0 6 0,0-3 1,0-1-1,0-2 5,0 0 1,0 0-1,0-6-70,0 0 0,0-1 0,2-1 0,3-3-135,1-2 1,1-7 378,-7 8 0,9-10 0,1 5 0</inkml:trace>
  <inkml:trace contextRef="#ctx0" brushRef="#br0" timeOffset="351">0 588 7306,'13'0'426,"0"0"1,0 0 0,7 0 0,-1 0-522,1 0 0,0 0 0,-1 0 1,1 0-53,-1 0 1,8 0 0,-1 0 0,-2 0-226,-3 0 0,6 0 1,-1 0 371,-2 0 0,-3 0 0,-1 0 0</inkml:trace>
  <inkml:trace contextRef="#ctx0" brushRef="#br0" timeOffset="706">20 0 9865,'8'11'115,"5"-4"1,5-5-1,1-2 1,3 0-211,4 0 0,-4 0 1,6 0-1,-1 0-473,-1 0 0,6 0 1,-3 0-1,-1 0 568,0 0 0,7 0 0,-4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2:38:58.435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314 118 7830,'0'20'-176,"0"-1"340,0 1 0,0-1 1,-2 3-1,-2 2-164,-3 2 1,-1 9 0,3-4-1,-1-1-188,1-4 1,3 3-1,2-3 1,0-2-232,0-3 1,0-1 418,0 0 0,0-1 0,0 1 0</inkml:trace>
  <inkml:trace contextRef="#ctx0" brushRef="#br0" timeOffset="231">491 98 7830,'-2'14'3,"-3"-1"0,-1 2 97,1 2 1,-3 3 0,1-1-1,1 3-14,-3 4 0,7-4 1,-7 6-1,3-1-161,-1-1 0,0 6 0,7-5 0,0-4-283,0-1 1,0-2 0,0-1 357,0 1 0,9 0 0,2-1 0</inkml:trace>
  <inkml:trace contextRef="#ctx0" brushRef="#br0" timeOffset="493">687 177 7831,'0'-11'610,"0"18"0,0 12-544,0 3 1,-2 2-1,-3 2 1,-3 4-142,-3 1 0,6 6 1,-1-7-1,1 3-319,-1 0 0,4-9 0,-5 2-295,5-4 0,9-3 689,-1 1 0,9-1 0,-4 1 0</inkml:trace>
  <inkml:trace contextRef="#ctx0" brushRef="#br0" timeOffset="851">177 0 7928,'13'0'459,"0"0"0,3 0-197,1 0 0,9 0 0,3 0 0,1 0-169,5 0 1,2 0 0,4 0 0,3 0-108,2 0 0,-1 0 1,-6 3-1,3 1-368,4 3 1,-5-1-1,5-6 1,-5 0 3,-2 0 378,0 0 0,1 0 0,-1 0 0</inkml:trace>
  <inkml:trace contextRef="#ctx0" brushRef="#br0" timeOffset="1220">1 667 8228,'9'-11'0,"4"2"243,4 1 0,9 5 0,5-3 0,4 4 71,6 2 0,9 0 0,-2 0 1,2 0-412,4 0 1,3 0-1,4 0 1,2 0-322,3 0 0,-1 2 1,-4 2-1,2 5-1238,2 2 1656,1 2 0,-8 6 0,1 1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2:38:56.320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138 98 7529,'0'-11'1752,"0"5"-1726,0 12 1,0 7 0,0 11 0,0 2-140,0-2 0,-2 7 0,-2-1 1,-3 3-146,3 0 0,-5-3 0,2 5 0,3-5-93,2-1 1,2 3 0,0-5-1,0-3 351,0-3 0,-9-1 0,-2-1 0</inkml:trace>
  <inkml:trace contextRef="#ctx0" brushRef="#br0" timeOffset="283">314 79 7692,'9'2'438,"-7"4"-287,-6 7 1,-5 5-1,5 1 1,-5 3-100,-2 4 1,7-2 0,-3 7 0,3-3-193,-2-4 0,3 4 0,-3-2 0,4-2-384,2-2 1,0-2 185,0-1 0,2-1 1,2-3 337,3-2 0,-1-9 0,-6 14 0,0-7 0</inkml:trace>
  <inkml:trace contextRef="#ctx0" brushRef="#br0" timeOffset="534">510 79 7507,'11'-9'295,"-2"7"0,-9-5 0,0 14-121,0 6 0,-2 4 0,-2 5 0,-5 4 10,-2 7 0,4 4 0,-3 4 0,-1 3-256,0 1 1,6 1 0,-3-9-1,1-2-400,1-2 0,-1-3 0,7 3 0,0-7 262,0-4 0,0-9 0,0 0 0,2 0-688,5-2 898,-5-3 0,7 1 0,-9 2 0</inkml:trace>
  <inkml:trace contextRef="#ctx0" brushRef="#br0" timeOffset="899">1 0 8791,'19'0'289,"1"0"0,2 0 1,4 0-1,4 0-131,1 0 0,13 0 1,-3 0-1,5 0-275,2 0 1,6 0 0,-4 0 0,0 0-205,-4 0 0,2 0 0,-2 0 0,-3 0 321,-2 0 0,-1 9 0,-1 2 0</inkml:trace>
  <inkml:trace contextRef="#ctx0" brushRef="#br0" timeOffset="1257">79 608 7895,'2'-13'464,"5"2"-202,6 2 1,-2 2-1,2 5-139,2-4 0,3 4 1,1-5-1,1 7-191,-1 7 1,8-3 0,1 9 0,2 0-154,5-2 1,2 4 0,5-8-1,3-3-1518,8-2 1739,12-2 0,-4 9 0,6 2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2:39:03.324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118 138 7877,'0'-11'1913,"0"2"-1500,0 9-381,0 9 0,0 2 0,0 8-113,0 1 0,7 2 0,-1 2 1,-1 4-88,-3 2 0,-2-3 1,0 3-1,0 1-18,0-1 0,6-6 0,1 2 0,-3-4 36,-2-3 0,5-5 0,2-4 1,-1 1 99,1 0 1,0-6 0,-3 1-11,7-4 1,-2-2 239,2 0 1,0-8 0,5-5-58,-5-5 0,2-2 1,-6 1-1,2-3-3,4-4 0,-4 2 0,2-9 0,2 1-53,3 1 0,1-6 1,-1 7-1,-3-3-266,-2 0 1,0 9 0,7-2 0,-1 7-852,1 6 1,-7-3 1049,0 10 0,-9-1 0,5 7 0</inkml:trace>
  <inkml:trace contextRef="#ctx0" brushRef="#br0" timeOffset="456">40 40 8415,'19'0'496,"1"0"1,0-2-305,-1-5 1,3 5 0,2-5-1,2 3-173,-2-3 0,7 5 0,-1-4 0,3 4-315,-1 2 1,-5 0 0,5 0 0,1 0-12,-3 0 1,7 0 0,-6 0 0,-1 0 306,-4 0 0,5 0 0,-1 0 0</inkml:trace>
  <inkml:trace contextRef="#ctx0" brushRef="#br0" timeOffset="842">1 588 7864,'2'-10'-14,"4"3"0,5-2 1,9 3 201,-1 1 1,-5 3-1,-1 2 1,2 0-143,2 0 1,3 2 0,-1 3-1,1 1-140,0-1 0,6 3 0,2 1 0,3 0-214,3 0 1,1-3-1,0-6 1,-2 0 307,2 0 0,2 0 0,2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2:39:01.667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195 158 9056,'11'8'61,"-5"5"0,-4 5 0,-2 1 0,0 1-100,0 0 0,0 8 1,0 2-1,0 3 22,0 0 1,0-7-1,0 7 1,0-1-338,0-1 0,2-3 0,3-8-101,1-1 0,10-1 492,-3-5 1,-2-5 0,2-8 61,2 0 0,-6-8 0,-1-5 1,1-5-21,4-1 0,-2-10 1,2-1-1,0-3 18,-2 0 1,6 3 0,-4-5 0,5 2-88,1-1 0,-1 5 0,-3 1 0,-2 2-271,2 0 0,3 0-141,1 6 1,1 9-1,-3 2 402,-3 1 0,3 6 0,-6-7 0</inkml:trace>
  <inkml:trace contextRef="#ctx0" brushRef="#br0" timeOffset="373">38 20 7864,'-13'0'402,"0"0"-191,8 0 1,-1 0 0,12 0-45,7 0 0,5 0 1,1-2-1,1-2-35,0-3 0,6 1 1,2 6-1,3 0 4,3 0 0,3 0 0,3 2 0,-1 2-265,0 3 1,0 8 0,3-4 0,1 2-430,3 0 1,2-6 0,-5 4 0,3-3-347,-2-3 1,1-3 903,-5-2 0,12 0 0,-11 0 0</inkml:trace>
  <inkml:trace contextRef="#ctx0" brushRef="#br0" timeOffset="711">97 667 8030,'21'0'785,"3"0"-541,3 0 1,5 0-1,-3 0 1,1 0-307,5 0 0,2 0 0,2 0 1,0 0-647,0 0 0,-2 7 708,-4-1 0,4 18 0,-6-2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2T16:01:45.766"/>
    </inkml:context>
    <inkml:brush xml:id="br0">
      <inkml:brushProperty name="width" value="0.34286" units="cm"/>
      <inkml:brushProperty name="height" value="0.34286" units="cm"/>
    </inkml:brush>
  </inkml:definitions>
  <inkml:trace contextRef="#ctx0" brushRef="#br0">42 181 7899,'0'-21'-325,"0"-1"1,0 1 608,0-1 0,0 4-161,0 0 20,0 5 0,0-4 159,0 3-291,0 7 1,3 0 10,1 14 1,0 5 0,-4 11-1,0 2 32,0 3 0,0 8 0,0 5 0,0 3 71,0 3 0,-2 9 0,0 1 0,-3 5-106,-1 3 1,0 5 0,-2 1-1,2-5 41,1-1 1,0-4 0,3-9 0,-2-3-226,2-6 0,2-6 0,4-7-192,3-1 196,-2-10 1,5 6 29,1-7 1,6-4 94,8-3 0,-2-9 0,0-8 0,-3-3 19,-6-7 1,3-3-1,1-3 1,1-2 50,-1-1 1,2-8 0,-2 4 0,2-1 30,2-1 1,-1 1 0,1 1 0,-1 4 45,1 2 0,-3 5 62,2 0 0,-2 11-55,6 4 1,-10 11-1,-6 11 1,-3 5 25,-3 5 0,-2 2 0,-1 2 1,0 1-126,0-2 1,1 6 0,1-6 0,2 2-240,-2-1 1,3-2 219,-1-2 0,9 2 0,-1-3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2T16:02:05.535"/>
    </inkml:context>
    <inkml:brush xml:id="br0">
      <inkml:brushProperty name="width" value="0.34286" units="cm"/>
      <inkml:brushProperty name="height" value="0.34286" units="cm"/>
    </inkml:brush>
  </inkml:definitions>
  <inkml:trace contextRef="#ctx0" brushRef="#br0">452 213 7423,'17'-6'1409,"-6"-3"-834,3 3 260,-12 0 29,13-4-143,-14 9-210,4-4-326,-20 5 0,6 0-158,-13 0 1,6 1-80,-6 3 1,2 2-28,-9 5 0,5 3 0,-1 1-145,3 2 0,4-2 93,0 2 1,5 5-25,-2 3 0,4 1 106,4-1 1,4-2 0,6 2 68,4-2 1,4-5-43,4 0 1,1 0 0,6 3-84,-1 1 0,2-5-223,2 1 1,-1 2 237,5 5 1,-6-3-1,0 3 155,-7-2 1,-2-5-1,-8 1 307,0 4 0,-1-1 1,-5 6 151,0-2 1,0-4-1,-1-4-335,-3 1 0,-3 6-322,-8 3 1,-1-2 0,-7-5-175,-2-5 1,0-6 78,-7-2 0,-1-4 1,-4-5-1,5-2-272,1-5 1,-2 0 0,-1-2 0,4 2 116,3 0 0,2-4 0,3 6-312,1 0 695,4 1 0,2 5 0,4 0 0</inkml:trace>
  <inkml:trace contextRef="#ctx0" brushRef="#br0" timeOffset="591">957 740 8861,'-3'26'-124,"-1"3"1,-3-3 0,4-1-1,0-2 237,2-2 1,1 4 164,0 0-278,0-9 0,5-11 0,1-11 0</inkml:trace>
  <inkml:trace contextRef="#ctx0" brushRef="#br0" timeOffset="1043">1011 213 8476,'-18'4'-82,"0"-1"0,4 0 254,-4-7 0,9-3-117,-2-7 0,7-3 0,1-5 0,1 1 117,2-1 0,0 0-144,0-3 0,9 2-111,2-2 1,6 12-140,1 6 1,2 10 14,-3 8 1,-6 9 127,-7 9 1,-8 1-1,-4-2-285,-5-3 1,0-5-710,-5-3 1073,9-8 0,-5-4 0,8-11 0</inkml:trace>
  <inkml:trace contextRef="#ctx0" brushRef="#br0" timeOffset="1913">1441 729 7289,'0'-12'3276,"0"-7"-2451,0 12 0,-9-3-1307,-6 10 1,1 6 211,0 9 1,-2 1-979,2 6 739,-1-1 684,9 1 0,11-4 20,10 0 0,0-4 0,3 3-99,1-2 1,-3 4 0,-2 0-1,-2 4-30,-1 2 0,-4 9 0,-1-1 1,-1 4 15,-3 4 1,-1 1-1,-1 1 1,0-2 97,0-1 1,0-3 0,-1-5 0,-1-1-30,-2-2 0,-1 1 0,3-5 1,-2-1-43,2-2 1,-3 1-540,2 2 0,-6-2 22,2 2 1,-7-4 203,-4-3 0,-3-7 1,0-9-55,-1-4 1,5-2 0,0-6 0,0-5 215,0 0 0,4-9 0,-1 1 0,2-3 16,1-4 1,2 0 0,1 0-1,5 2 158,2-2 1,5-4 0,5 1-1,3 2-22,2 0 1,9 1-1,-1 0 1,5 3-305,3 0 1,2-1 0,4 1 0,3 1-876,3 0 1,0-3 1068,-3 4 0,-2-5 0,-5 3 0</inkml:trace>
  <inkml:trace contextRef="#ctx0" brushRef="#br0" timeOffset="2932">2065 611 6821,'0'-12'2069,"0"-2"-1856,-5 12-227,4-7 25,-9 22 1,8-1-1,-4 18 1,1-2 37,3 2 0,-3 1 0,0 3 0,0-1 67,0-1-278,2 3 23,3-12 105,0 8 1,0-12 0,2 2 29,5 0 1,2-11 0,9-4 61,1-7 0,0-6 0,0-7 0,-1-4-50,1-2 0,5-3 1,1-1-1,-1-2 71,-1-2 1,-2 3 0,1-4 164,-1 0 0,1 6 45,-1 1 0,-4 16-158,-3 10 0,-7 12 1,-3 16-1,-4 0-101,-4 0 1,3 3 0,-2-2 0,1-2-693,2 0 0,0-1 0,2-1 0,1-4 662,4-2 0,8-2 0,1 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2T16:02:11.637"/>
    </inkml:context>
    <inkml:brush xml:id="br0">
      <inkml:brushProperty name="width" value="0.34286" units="cm"/>
      <inkml:brushProperty name="height" value="0.34286" units="cm"/>
    </inkml:brush>
  </inkml:definitions>
  <inkml:trace contextRef="#ctx0" brushRef="#br0">764 245 7427,'5'-12'2422,"0"3"-2124,-10 4-129,0 4 0,-11-4-94,-2 5 1,5 0 0,-1 0 37,-3 0 0,0 1 1,-3 3-152,-3 3 1,-1 3 0,3 0 0,-1 1 36,1 0 0,-1 3 1,1 1-1,-1-1 16,1 1 1,-5 3 0,-2 5-14,1-2 0,3 5 33,2-5 0,9 4 1,-1 5 28,8-1 0,6-4 0,2 2-5,2 0 0,9-1 0,1-4-120,5 0 0,3 2 0,-1-6 0,1 1-165,-1-1 0,4 1 1,2-5-1,-1 1-37,0 0 0,-1-3 1,-3 4-1,-1-2 119,1 0 1,-4 4 0,-2-2 283,0 0 0,3 7 1,-3 5 183,-3-1 1,-4 3-1,-9-5 1,0-1-50,0-1 0,-1 2 0,-3 1 0,-3 0 153,-2 0 0,-6 3 0,0-4 1,-2-1-394,-2-1 1,-5 2 0,-2 0-1,-2-1-186,-1-1 1,-2-6 0,-3 0 0,-2-1-257,-3-3 1,2-6 0,0-3 0,1-3-340,0-1 1,-3-10 0,3-5 0,1-7 255,2-3 1,5-7 0,4 2 0,5 1 489,5 2 0,2-3 0,1 3 0</inkml:trace>
  <inkml:trace contextRef="#ctx0" brushRef="#br0" timeOffset="576">1054 1052 8952,'0'17'396,"0"1"1,-1 3-273,-3 3 0,2 3 1,-4 5-1,0-1-270,0-2 0,3 1 1,0-5-337,1-1 0,2-1 482,0-2 0,5-9 0,1-2 0</inkml:trace>
  <inkml:trace contextRef="#ctx0" brushRef="#br0" timeOffset="972">1193 331 7805,'6'18'211,"-2"0"0,-3-3 1,-2 2-124,-3 3 1,-6 5 0,-7 2-204,0 1 1,-3-2-6,2-5 0,-2-4-29,-2-3 1,7-9 44,4-8 1,5-12 0,6-10 0,0 0 62,0-1 1,0 0-1,1-4 1,2 2-111,0 2 0,6 1 0,-1 5-674,5 2 825,-1 7 0,8 6 0,-3 5 0</inkml:trace>
  <inkml:trace contextRef="#ctx0" brushRef="#br0" timeOffset="1884">1602 1127 8055,'-1'-18'517,"-3"0"0,-2 0-48,-5-3 1,0 7-176,-4 4 0,2 6-317,-5 0 0,0 8 0,-3 6-97,-1 6 0,4 2 0,2 7 0,0-1-43,3 1 0,2-1 0,4 5 0,3 0 74,3-2 1,1-1 0,0-4 105,0-1 1,15 4-1,5-2-64,5-6 1,5-3 0,-4-10-1,2-2-38,1-1 1,-1-1-1,-1 1 1,0 2-10,-3 0 1,-2 7 0,0 0 0,-2 4-3,-2 3 0,-4 4 1,-7 7-1,-3 1 216,-3 5 0,-1 4 0,-1-1 0,-3 0 4,-3 0 0,-6 6 1,-2-2-1,-2-1-4,-2 2 1,-2-1 0,0-2 0,-1-3-79,1-3 0,-5-1 0,-2-5 1,1-5-82,2-7 0,2-4 1,1-4-1,1-3-14,-1-3 1,5-7 0,0-6 0,0-8 31,0-8 0,4-8 0,-1-6 0,3-7 34,4-8 0,2-7 1,6-3-1,3 3-7,3 5 1,11 1 0,5 14 0,2 4-220,1 1 1,4 9 0,0 8-1,4 4-841,6 2 1054,2 7 0,1-1 0,0 4 0</inkml:trace>
  <inkml:trace contextRef="#ctx0" brushRef="#br0" timeOffset="2819">2032 987 8790,'-11'26'27,"5"-2"0,1 5 1,2 1 52,-1 1 0,-3 2 1,4 2-1,0 1-50,2-2 1,1-4 0,0-1-167,0 1 1,6-9 66,5-3 0,4-10 1,7-5-1,-1-7 40,1-6 1,-1-5 0,2-5-1,1-2-29,1-4 0,0 0 0,-4-3 0,1-1 29,-1-1 1,3 3-1,-1 1 1,-3 3 33,1 4 0,-5 1-33,2-2 330,-5 9 0,2 14 0,-8 17-22,-4 7 1,-5 4-1,-3-5 1,-1 4-257,-2 2 1,2-2 0,0-1 0,1 1-152,3-1 1,1-2 0,1-4 193,0 4-67,4-9 0,2 4 0,5-10 0</inkml:trace>
  <inkml:trace contextRef="#ctx0" brushRef="#br0" timeOffset="3606">2913 1127 7265,'18'-5'1260,"0"-2"-230,-9-3-241,5-5-428,-13 3 0,1-7-147,-9 4 0,3 5-230,-11 2 0,1 6 0,-8 0-106,1 4 1,-2 6 140,-2 10 0,6-3 0,-1 6 0,3-1 0,4 2-241,1 3 0,1-1 0,2 3 0,1 1 103,5-1 1,2-3 0,1 3 95,0-1 1,10-1-1,7 0 9,6-7 0,2-10 0,-2-4 0,0-4-12,3-4 1,2-5 0,-2-7-1,1-1-126,-1-2 1,3-1 0,-4-3 0,-3-1 46,-2-1 1,-1 0 0,-4 4 0,0-1 10,-4 1 1,3-2 183,-7-2 19,-2 7 0,-2 1 1,-6 17-64,-5 11 1,0 11 0,0 4 0,2 0-107,1 0 1,1 0-1,4-5 1,0 1-319,0-1 0,5-3 0,5 0-660,6 1 1038,2-3 0,9-1 0,-6-4 0</inkml:trace>
  <inkml:trace contextRef="#ctx0" brushRef="#br0" timeOffset="4377">3709 106 7397,'3'-22'385,"1"1"1,0 3 539,-4 0-690,0 5 39,0 2 1,0 9 0,0 9 221,0 7-419,0 10 0,0 9 0,0 12-130,0 7 1,0 9 0,-2 8 0,0 4 113,-2 8 0,-4 5 0,2 0 1,-1-1-114,0-2 1,1-1 0,-1-4 0,3-4-159,3-4 0,1-2 1,0-14-1,0-6-546,0-6 0,0-7 0,0-6 756,0-4 0,5-2 0,1-2 0</inkml:trace>
  <inkml:trace contextRef="#ctx0" brushRef="#br0" timeOffset="4599">3494 1030 8370,'-6'-12'1838,"15"12"-1951,13 14 1,-2 1 0,3-1 0,0-2-176,0-1 0,4-4 0,-2 0 0,2 0 288,1-1 0,8-1 0,-3-5 0</inkml:trace>
  <inkml:trace contextRef="#ctx0" brushRef="#br0" timeOffset="5388">4064 1009 8021,'-6'-12'934,"-3"9"1,4 16-916,-1 8 0,3 6 1,-3 1-1,0 1 92,0 5 0,2 5 1,-2 0-1,2-1-245,1-2 1,2-4 0,2-3 9,3-4 0,8 0 1,8-5 62,4-7 0,1-7 1,-2-10-41,2-3 1,5-11-1,2-3 1,-6-2 52,-6 1 1,1-7 0,-3-1 0,1 0 47,-1-1 0,-3 1 0,-4 0 0,-1 3 7,-3 1 0,1 4 1,-4 4 38,-2-1 173,-1 4 1,-6 3-93,-2 12 0,-5 10 0,0 17 0,3 0-40,-1 3 1,6 1 0,-1 2 0,1 1-43,1-2 1,-1 2 0,4-8-511,0 1 0,5 1 0,3 0 465,5-2 0,4-4 0,5 0 0</inkml:trace>
  <inkml:trace contextRef="#ctx0" brushRef="#br0" timeOffset="6208">4698 1073 7997,'5'-21'100,"-4"9"0,3 6 1,-4 15-13,0 9 1,0 10 0,0 0-1,0 4-47,0 4 0,-3 3 0,-2 2 0,0-1 59,1-4 1,0-4 0,4-4 0,0-2 211,0-4-117,0-5 1,10-6 0,4-14 39,5-11 1,-2-11 0,-2-3-1,0-1-158,-1-5 1,4 0-1,-3 1 1,1 2-34,-1 3 0,1-3 0,-3 3 0,1 1-20,0 1 0,3 4-290,5 0 0,5 3 1,7 5-221,-2 7 0,-1 4 0,-6 4 0,3 2-463,-1 0 1,8 6 948,-3-2 0,7 3 0,0 0 0</inkml:trace>
  <inkml:trace contextRef="#ctx0" brushRef="#br0" timeOffset="6962">5568 1148 11867,'27'-3'117,"-1"-3"0,3-13 0,-4 2-315,-3 1 0,-4-2 1,0 3 30,1-2 0,2-4 31,0-4 1,-5-4 97,-6 4 1,-11 8 83,-13 6 1,-10 8 0,-9 0 0,2 6 55,-1 4 0,1 7 1,-1 4-1,1 3 59,2 0 1,-2 9 0,4 3 0,-1 4 50,3 4 0,4 3 1,3 3-1,5-1 164,4 3 1,5 0 0,5-6 0,4-1 65,5-3 1,12-3 0,10-7 0,8-4-572,5-2 0,9-8 1,8-4-1,3-7-496,4-7 0,6-11 1,-2-10 624,0-6 0,-5 0 0,1-7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3:42.751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76 46 7059,'0'-10'294,"0"0"-111,0 6-292,0-2 191,0 6 21,0-7 61,0 5 129,0-4-251,0 19 30,0-10-39,0 11 0,0-13 22,0 5 1,0-3-1,0 7-34,0 2 0,0 1 1,0 2-1,0 0 5,0 0 1,0 12 0,0 5 0,0 5-41,0 5 0,0 1 0,0 4 0,0 2 5,0 1 0,-5 7 1,0-2-1,0 4-165,-2 1 0,5-1 0,-4-2 0,1-4 101,0-1 1,-5-8 0,5-7 0,0-4 19,-2-3 1,5 2-1,-3-12 1,3-1-52,2-3 0,0-1 0,0 1 1,0-1-206,0 0 1,0-5 308,0 0 0,7 0 0,2 5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3:44.097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45 16 7930,'0'-8'-329,"0"1"628,0 7 0,0 12 1,0 4-1,0 6-346,0 5 1,0 8 0,-1 7 0,-3 5-91,-1 3 1,-5 17 0,5 0 0,0 2-122,-1 0 0,4-1 0,-3-8 0,3-6 82,2-5 1,0-11-1,0-4 1,0-7 175,0-7 0,0 3 0,0 1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3:44.535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61 0 7920,'-9'0'353,"3"0"0,6 2 0,0 3-360,0 5 0,0 3 0,0 2 0,0 2 61,0 3 1,-5 9 0,0 9 0,1 4-221,3 5 0,-4 8 0,0 1 0,0 2 12,-2 3 0,5-1 1,-3-3-1,4-5-197,1-7 0,0-10 1,0-1-1,0-7 351,0-7 0,0-4 0,6-1 0,3 1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3:54.155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16 1 7641,'-9'0'854,"3"0"-442,6 0-401,13 0 1,-8 0 0,10 0-13,-2 0 0,1 0 0,1 0-43,0 0 1,0 0 0,0 0 0,0 0-194,0 0 1,0 0-1,2 0-184,3 0 0,-6 0 1,4 0 420,0 0 0,1 0 0,-4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3:58.864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1 1357 7450,'10'0'97,"0"0"0,0 0 0,5 0 0,0 0 92,0 0 0,2 0 1,1 2 0,2 3 1,2-4 0,-2 4-89,5-3 1,4-2-1,1 0 1,2 0-6,3 0 1,-3 0-1,4 2 1,1 1-1,2 2 3,-1-1 0,6-3 0,-4-1 0,4 0-66,1 0 0,0 0 0,0 0 0,1 0-112,-1 0 1,-2 0 0,-2 0-1,-6 0-58,-3 0 1,-2 0 0,0 0 0,-2 0-122,-2 0 1,-5 0 0,-6-1 0,0-3 60,1-1 0,-6-2-206,0 2 183,0-3 0,5 0 68,0 3 0,-5 3 0,0 2 27,2 0 0,-4 0-296,2 0 420,-7 0 0,4 0 0,-7 0 0</inkml:trace>
  <inkml:trace contextRef="#ctx0" brushRef="#br0" timeOffset="1485">121 0 6886,'8'0'18,"-1"0"1,-5 0-12,3 0 9,-3 0 0,6 0-3,-3 0 1,-2 0 0,7 0 4,2 0 0,2 0 0,1 0 26,0 0 1,0 5-1,1 0 1,3-1 28,1-3 1,7-1 0,-2 0 0,3 0 34,3 0 0,0 0 0,5 0 0,2 0 1,1 0 0,8 0 0,-4 0 0,2 0-65,4 0 0,3 0 1,-4 0-1,-1 0-118,2 0 1,-2 0-1,-5 0 1,-4 0 45,-1 0 1,2 0 0,-8 0 0,-4 0 0,-3 0 1,1 0 0,-5 0-1,-2 0 0,-6 2-13,-2 3 1,-5-3 0,5 3-52,2-4 0,-4-1 1,1 2 39,-3 3 1,6-3 2,-2 3 1,4-4-115,1-1-211,-7 0-149,5 0 522,-11 0 0,5 0 0</inkml:trace>
  <inkml:trace contextRef="#ctx0" brushRef="#br0" timeOffset="4747">1403 151 7876,'0'-8'-10,"0"-1"-321,0 4 450,0 4 1,0-8 272,0 4-73,0 3-80,0-4-300,0 19 0,0-8 45,0 10 0,0-3 0,0 3 1,0 0-77,0 0 0,0 5 0,-2 2 1,-1 2 25,-2 2 0,0 3 0,5 3-70,0 3 1,-6-2 0,1 6 0,2-1-1,1 1 65,2 3 0,-5 1 0,0 3 0,2-1 63,1 0 0,2-1 0,0-3 0,-1-2-37,-4-2 1,3-2 0,-3-5 0,3 0 26,2 0 0,-5 1 0,0-3 32,2-3 1,1-3 0,2-5 0,-1 1-189,-5 2 0,5-5-213,-4-5 387,3-6 0,2 9 0,0-4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4:08.941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15 528 6641,'0'8'299,"-1"-1"232,-4-7-228,3 0 433,-5 0-756,21 0 1,-4 0 0,10 0 5,-3 0 0,-7 0 0,0 0 1,1 0-2,3 0 1,1-5 0,0 0-4,0 2 0,7 1 0,1 0-33,1-3 0,-1 3 0,-3-3 0,4 4-40,-1 1 0,4 0 1,-5 0-1,1 0 34,4 0 1,2-5 0,2 0 0,3 1-27,1 3 1,5 1 0,-3 0-1,0 0 116,0 0 0,3 0 0,-3 0 1,1 0-24,4 0 0,0 0 1,2 0-1,-1 0 8,4 0 0,2 0 0,-2-2 0,1-1 11,2-2 1,7 0 0,-1 5 0,2-2-18,3-3 1,-3 3 0,1-3 0,-1 4-5,4 1 0,-3 0 0,-2-2 0,2-1-27,-1-3 1,11 1 0,-9 5 0,1 0-3,-4 0 0,5 0 0,-4 0 0,2 0 12,4 0 1,-2 0 0,-3 0 0,-1 0 11,4 0 1,2 0 0,-2 0 0,2 0 9,1 0 1,4 0 0,-6 0-1,-1 0 15,2 0 0,0 0 0,-4 0 0,0 0 7,0 0 0,6 0 1,-1 0-1,-1 0-11,-2 0 1,-2 0 0,0 0 0,1 0-48,-1 0 0,-1 0 0,-4 0 0,-5 0-4,-3 0 0,-3-5 0,-3 0 0,-2 2 4,-2 1 1,-2 1 0,-5-3-1,0-1-14,0 2 0,-6 1 0,-4 2 0,-3 0-36,-2 0 0,0 0 1,0 0-1,0 0-7,0 0 80,0 0 0,0 0 0,0 0 0</inkml:trace>
  <inkml:trace contextRef="#ctx0" brushRef="#br0" timeOffset="1375">4614 0 7149,'10'0'233,"0"0"0,-5 0 0,5 0-155,1 0 1,-2 0 0,1 0 0,2 0-52,1 0 0,2 0 0,0 0 0,2 0-27,3 0 0,-2 0 1,8 0-1,0 0 30,3 0 0,1 2 0,0 1 0,2 4-101,3 1 1,-3-4 0,5 2 0,-2-1 53,0 0 0,5 7 0,-4-4 0,-3 3-9,-1-1 0,-2-2 0,0 4 0,-1-2 3,-4 1 0,2-2 1,-7 1-1,-2 0-5,-1-2 0,-2 6 91,0-4 1,-7 3-1,-3 2-1,-3 0 1,-4-5 0,-4 0 0,-8 2-56,-4 2 0,-9 2 0,0 4 0,-5 4-1,-3-1 1,-7 6 0,2-4-1,-3 3-99,-3 3 1,1-3-1,0-1 1,1-2-39,4 2 1,-2 0-1,7-1 1,3-2-14,6-2 1,-1 3 0,7-5 0,1 0 143,2 2 0,-4-6 0,-3 6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2T15:59:50.532"/>
    </inkml:context>
    <inkml:brush xml:id="br0">
      <inkml:brushProperty name="width" value="0.34286" units="cm"/>
      <inkml:brushProperty name="height" value="0.34286" units="cm"/>
    </inkml:brush>
  </inkml:definitions>
  <inkml:trace contextRef="#ctx0" brushRef="#br0">46 366 8166,'-12'0'-1597,"2"0"2021,-1 0-93,9 0-98,-8 0 1,27 0-236,6 0 0,5 0 0,-5 0 0,0 0 13,0 0 0,2 0 0,6 0 0,4 0-40,1 0 1,7 0 0,-5 0 0,5 0 11,3 0 1,7-2-1,3-4 1,3-1 94,4 2 0,3 2 0,3 1 0,-3-3-31,-5-3 1,10 0 0,-7 6 0,-1-3 125,3-3 0,-2 1 0,-1 7 0,-4 0-107,-4 0 0,-4 0 0,-10 0 0,-6 0-102,-2 0 0,-2 0-749,-8 0 422,-10 0 1,-13 2 362,-16 6 0,-4-6 0,-3 8 0</inkml:trace>
  <inkml:trace contextRef="#ctx0" brushRef="#br0" timeOffset="609">1510 0 7834,'22'0'0,"1"0"0,0 0 6,0 0 126,0 10 0,0-7 1,0 5-1,2-3 19,6 2 0,-3-2 0,7 8 1,1 0-113,-1 0 1,-4-1 0,4 6 0,1-3-76,-1 3 0,-7 2 1,3 3-1,-6 0 55,-2 0 0,-8-3 0,-2-2 0,-3-3-217,-5 3 1,-2-5 0,-3 2 220,0 3 0,-10 0 1,-6-1-1,-4-4 24,-3-3 1,-7 8 0,-3-5 0,-3 2-201,-5 0 1,1-7-1,-3 7 1,2 0-318,0-2 0,-7 7 470,10-4 0,-5 4 0,-3 3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4:24.532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332 45 8009,'0'-8'-374,"0"0"308,0 3 1,-2 3 286,-3-3 0,2 3 59,-7 2 61,6 0-209,-9 0 1,5 0-54,-7 0 0,5 0-73,0 0 0,5 0 0,-6 0 63,0 0 1,2 5-83,-1 0 1,0 5 0,-3-3 0,1 0 52,2 0 1,5 3-1,-5-4-34,-2 3 1,-1-1 0,-1 4 0,3-4-43,1-1 1,1 5 0,-2-2 39,1 3 0,1 2 0,-3 0-116,2 0 0,7 0 1,-4 0-1,2 0 63,0 1 0,0-1 0,5 0 0,0 0 39,0 0 0,0 0 1,0 2-1,0 1 2,0 2 1,0 2 0,0-4-1,2 3 23,3-3 1,2 4 0,4-2 0,-1-2 1,2-1 1,0 3 0,0 0 0,-2-1-20,1-3 0,8-2 0,1-2 0,-2-2 2,-1 1 0,-2-2 0,0-1 0,0 0 7,0 1 1,6-6 0,-1 2-1,-2-3 79,-1-2 1,3 0 0,0 0-1,-2 0-40,-1 0 0,3 0 0,0-2 0,0-3-18,2-5 1,-5 2 0,3-2 0,-3-2-12,-2-1 0,0-3 1,0 1-1,0-1 28,0-4 1,-5 3 0,0-3 0,0 1-7,-1-1 1,2 3 0,-5-4 0,-3-1 23,-1-3 0,-2 1 0,0 1 0,0-1-24,0 1 1,-2-1-1,-1-2 1,-4 1-6,-2-2 0,-1 0 0,-5 0 0,0 4-52,0 1 1,-5 0 0,0 4 0,2-2 3,1 1 0,2 7 0,0 2-44,0-1 0,-1 4 0,1 2-151,0 3 0,5 2 0,0 2-493,-1 3 1,2 10 0,-1 10 701,-2 4 0,-8 1 0,-3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4:27.067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256 99 7123,'-10'0'342,"0"0"0,5 0 0,-3-2-100,1-3 1,1 4-140,0-4 0,3 3-91,-7 2 0,5 0 5,-5 0 0,5 0 1,-5 0-2,-2 0 1,4 5-1,-2 0 1,0 0-82,1 2 0,-4 0 0,5 4 0,-2-1-92,-1 2 1,6-4-1,-3 2 1,0 2 104,-1 2 0,6 1 0,-4 0 1,2 0 39,0 0 1,-1 0 0,2 0 0,-1 0 2,2 0 0,1 0 1,2 0-1,0 0 50,0 0 0,0 6 0,0-1 0,0-2-3,0-1 0,2-2 0,1 0 0,4 0 21,1 0 0,-3 5 0,5 0 1,2-1-34,1-2 0,3-2 1,-1-2 0,0-3 0,0 2 1,0-6-1,2 1 1,1 0-17,2-4 0,0-1 0,-3-2 0,1 0 13,2 0 1,2-5 0,-3-2 0,1-1-13,-2-4 1,4-1-1,-2-2 6,-1 0 0,-3-1 0,-2 1 0,-3-1 0,-1-3 81,2-1 1,0-2 0,0 4-1,-4-4 62,-1-1 1,3-1-1,-5-4 1,-2 1-82,-1 0 0,-2-5 0,0 7 0,-2-3 57,-3-2 0,-3-1 0,-7 1-74,0 0 0,-2 5 0,-2 3 0,-2 4 0,-3 6-212,-3 4 0,1-2 1,-1 6-1,2 4-142,-2 4 1,-2 12 0,1 1 0,1 3-184,2 2 1,12 5 0,-3-4 473,3 1 0,0 4 0,-2-4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4:28.665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318 91 7735,'-11'-5'500,"1"0"0,5 0-328,-5 5 1,5 0 0,-5 0-67,-1 0 0,2 0 0,1 2 1,-1 1-104,1 2 1,0 2-1,-4-2 1,2 3-77,-2 0 1,4 4-1,-1-5 1,1 0-84,0-1 1,3 1-1,-4-2 66,3 5 0,1-2 1,5 2-17,0 2 1,0 2 109,0 1 0,1 0 0,3 0 1,2-2-31,3-3 0,-4 4 0,5-4 107,1 3 0,3 0 0,-1-1 0,-1-2-49,-2 2 1,-5-4-1,3 2-3,-1 2 0,-2 2 0,-5 1 1,0 0-13,0 0 1,-2 0 0,-3 0 0,-5 0-97,-3 0 0,-2 2 0,0 0 0,0-1-126,0-2 1,0-3 0,0 3 0,-1-4-105,1-5 0,0-3 1,0-2 41,0 0 0,5 0 0,0-2 267,-2-3 0,6-3 0,1-8 0,3 1 0,2 0 0,0 0 0,0 0 0,0 0 0</inkml:trace>
  <inkml:trace contextRef="#ctx0" brushRef="#br0" timeOffset="626">498 1 7493,'0'15'505,"0"0"-473,0 0 1,0 5-1,0 2 1,0-1-57,0 1 1,-5 8 0,-1-1 0,-1 1 86,0 3 1,-3 1 0,4-2 0,-1 0-162,0-2 0,2 2 0,5-11 0,0 1 24,0 0 0,0-2 51,0-5 1,2-2-1,3-2 15,5-6 1,-2-4-1,2-2 1,2-3 123,1-1 1,1-12 0,-1 1 0,1-4 6,2-2 0,3-3 0,-4 3 0,0-2-121,0-2 0,-2 4 1,-1 0-1,-2 2-99,2 0 1,-4 1-1,1 8 47,-3 1 50,-1 6 0,-11 11 0,-3 10 0</inkml:trace>
  <inkml:trace contextRef="#ctx0" brushRef="#br0" timeOffset="849">559 498 8075,'0'15'114,"0"0"0,1 0 0,3 0-75,1 0 0,7-1 0,-2-2-210,3-2 1,-3-7 170,0 2 0,0 3 0,5 1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4:35.252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136 120 6575,'7'-8'1582,"-5"1"-1285,4 7 0,-7 0 276,-4 0-380,3 0 0,-6-2-14,3-3 1,1 3-182,-6-3 1,0 4-42,-5 1 1,5 0 41,0 0 1,0 1-23,-5 4 1,5-1 0,2 6-29,1 2 0,-3 1 1,5 2-1,1 0-106,3 0 1,1 0-1,0 0 41,0 0 1,0 1 0,0-1 48,0 0 1,5 0 0,1-2 0,3-3 10,3-5 0,-4 2 1,2-2-1,2-2 16,1-1 1,2-2 0,0 0 0,-1-2 47,-4-3 1,3-1 0,-3-8 0,2 1 61,-2-4 0,2-3 1,-6 0-1,1-4 36,0 1 0,-2-4 0,-5 5 1,0 1-16,0-1 1,-2-3 0,-3 5-94,-5 1 1,-3 7 0,-2 4 0,-1 1-141,1 4 0,0 3 1,0 5-1,0 3-269,0 1 1,7 11 0,3-2 410,3 4 0,2 0 0,0-7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4:36.911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332 31 6832,'9'0'384,"-3"0"1,-6-2 0,-1-1 105,-4-2-206,3 0 0,-7 5-38,4 0 0,2 0-144,-7 0 1,5 0 0,-5 0-121,-2 0 1,4 0-1,-1 2 1,1 1 48,0 2 1,3 5 0,-4-3-1,1-1-166,0 1 1,-1 5-1,-3-4 1,4 2-13,1 0 0,-3 0 0,4 5 117,-3 0 0,6 1 0,-4-1 0,2 0 33,0 0 1,0 0 0,5 0-19,0 0 0,0 0 0,0 0 52,0 0 1,0 0 0,0 0 21,0 0 1,7-4 0,1-1 0,2 0-35,0-2 1,0 5 0,5-3 31,1 4 1,-6-4 0,0 0-29,1 2 0,-4-4 0,0 2 63,-1 2 0,-4 1 0,3 2-77,-3 0 0,-9 0 1,-3 1-1,-2-1-43,2 0 0,-8-5 0,3 0 0,-2 0-230,0-2 0,2 4 0,0-7 0,-2-2-22,-3-1 0,4-2 0,-5 0 30,5 0 1,2-7-1,3-3 1,2-3-30,2-2 1,2 0-1,5 0 279,0 0 0,2 1 0,3 4 0,5 5 0,4 3 0,1 2 0</inkml:trace>
  <inkml:trace contextRef="#ctx0" brushRef="#br0" timeOffset="784">543 16 6941,'0'-8'1157,"0"1"-448,0 7 1,5 7-1,0 3-645,-1 3 1,-3 7 0,-2 2-1,-3 1-147,-1 4 0,-5 12 0,3 4 0,-1 1-214,-4-1 0,1 8 1,-1-10-1,4 0 9,1-3 0,2-8 0,5-6 1,0-1 59,0 1 1,0-11 0,0 2 56,0-1 0,1-3 1,5-1 330,4-5 0,3-5 0,2-5 0,0-5 75,0-3 1,0-7 0,0-2-1,0 0-11,1 0 1,-1-4-1,0 0 1,0-2-55,0-2 0,2 1 0,1 3 0,0 2-171,-4 2 0,1 2 0,-5 5 0,2 0-1475,-2 0 1305,3 0 1,-11 8 0,3 9 170,-4 11 0,-7 9 0,-3 8 0</inkml:trace>
  <inkml:trace contextRef="#ctx0" brushRef="#br0" timeOffset="1054">604 574 8071,'0'15'581,"1"0"-414,4 0 1,-1 0 0,6 0-225,1 0 0,1-5 0,0-1 1,-2-3-449,2-2 0,-4 2 0,2-1 505,2-1 0,1-3 0,2-1 0</inkml:trace>
  <inkml:trace contextRef="#ctx0" brushRef="#br0" timeOffset="1686">875 845 9564,'10'-7'459,"0"-3"1,0-3-347,-2-2 0,6 0 0,-4 0 1,3-2-133,2-3 1,5 3 0,1-3 0,-3 3 0,-1 2 1,-2 0 0,0 0-160,0 0 1,0 5 0,0 1 63,0 3 0,-6 2 0,-4 9 1,-4 6 2,-1 2 0,0 9 1,0 3-1,0 3-76,0 2 0,-5 1 0,0-1 0,0 0-29,-2 0 1,6-1 0,-4-3 0,3-2-317,2-2 1,0 3-1,0-5 531,0-2 0,0-1 0,0-2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5:19.290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15 588 7730,'0'-8'218,"0"1"0,0 9 0,0 3-152,0 5 0,0 5 0,0 3 0,0 2-144,0-1 0,0 4 1,0 2-1,0 4-60,0 1 0,0 0 0,0 0 0,0-1 94,0-4 0,-5 3 1,0-4-1,2 1-138,1 0 0,2-7 0,0 3 0,0-5 42,0-1 0,0-5 0,0 0 67,0 2 0,0-3-33,0 1 138,0-7 35,0 4 1,0-19 16,0-3 1,0-4-1,0 3 1,0-3 108,0-1 0,0-7 0,0 2 0,0-3-88,0-2 1,0-6 0,0 0 0,0-1 24,0 0 1,0-3-1,0 5 1,0 1-25,0 2 0,0 7 0,2 2 0,1-1-18,2 1 0,0 4 0,-5-1 0,2 5-29,3 5 1,-3-3 0,4 4 0,1-1-23,3 0 1,-1 5 0,1-3-23,1 1 0,3-3 1,1 5-104,0 2 1,0 3 0,0 5 33,0 5 1,-5 3-1,-1 2 1,-3 0 54,-2 0 0,-3 5 0,-2 1 1,-3-3-3,-1-1 1,-7 3 0,2 2 0,-3-1 22,-2 1 1,0-3-1,0-8 1,0-2-273,0-3 0,0 4-53,0-5 0,1-1 0,4-9 0,5-5 30,3-4 0,2-1 0,0-1 0,0-3 109,0-1 0,2 0 0,1 5 1,4 1 163,1 4 0,3-3 0,4 11 0,0-4 0</inkml:trace>
  <inkml:trace contextRef="#ctx0" brushRef="#br0" timeOffset="724">437 15 7245,'0'-8'808,"0"1"1,0 9-681,0 3 1,0 3-1,0 7-30,0 0 0,0 0 0,0 2 1,0 2-209,0 1 0,0 6 0,0 0 1,-1 4-91,-4 5 1,3-3 0,-5 5-1,2-2 10,0 0 1,-5-5 0,5-6 0,2-3 62,1-2 1,2-2 0,0-2 106,0 0 1,2-5 0,3-2 147,5-1 1,2-4-1,-1-8 1,0-5 28,0-3 1,3-2 0,1 0 0,0-1-138,0 1 0,0 0 1,0-1-1,0-3-155,0-1 1,-5 2-1,0 6 1,0 2-949,-1-2 1083,-3 5 0,-6 1 0,0 6 0</inkml:trace>
  <inkml:trace contextRef="#ctx0" brushRef="#br0" timeOffset="941">528 513 8344,'0'10'1439,"2"0"-1161,3 1 1,-4 3 0,4 1-206,-3 0 1,-2 0 0,2-1-832,3-4 1,-4 3 0,6-5-243,0 1 0,-4-1 1000,7-3 0,0-3 0,5 4 0</inkml:trace>
  <inkml:trace contextRef="#ctx0" brushRef="#br0" timeOffset="1419">799 633 7800,'-8'7'-67,"1"-4"68,7 7 1,0-5 0,0 5 45,0 2 0,0 2 0,0 1-18,0 0 0,0 5 1,0 0-28,0-2 1,7-1-33,3-2 0,3-5 0,2-1 54,1-3 1,-6-1 0,0-6 61,1-4 0,-2-4 1,-1-6-41,-1 0 1,3 0 0,-5 0-1,-2-2-83,-1-3 1,-2 3 0,0-3-1,0 3 18,0 2 1,-7 0-1,-3 2-319,-3 3 1,3-2 0,0 7-219,-2 2 1,0 3 555,2 5 0,-3 3 0,4 7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5:22.712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61 559 8170,'-5'15'-11,"0"1"0,2 3 26,1 1 1,2 7 0,0-1 0,-1 6-22,-5 3 0,5 6 0,-6-4 0,2 1-88,0 4 1,-2 1 0,4 3-1,-2-3-143,2-3 0,1-3 0,2-7 0,0-1 149,0-4 0,0-3 0,0-7 55,0 0-43,0 0 0,2-7 239,3-3 0,-4-5 0,4-5-101,-3-5 0,-2-3 0,0-2 0,0-2 23,0-3 1,0-3 0,0-8 0,0 1-4,0 0 0,0-10 1,0-4-1,0-1-21,0-3 0,0-1 0,0 4 1,0 0 40,0-1 1,0 6 0,0 2 0,0 2 45,0 8 0,0-1 1,2 8-1,1-1 78,2 0 1,7 2-156,-2 5 1,3 2-1,2 3 1,0 5-75,1 3 1,-1 2-1,0 0 1,0 0 4,0 0 0,0 2 0,0 1 0,0 4-53,0 1 1,0 7-1,-1 5 1,-4-1-48,-5-3 1,-4 4 0,-1 2 0,0 2 13,0 2 1,-6-2 0,-4-1 0,-4-1-54,-1-3 0,-5-3 1,0-1-1,1 0-57,3 1 0,1-6 1,0-2-1,0-1 59,-1-4 0,6-3 0,0-5 0,0-5-54,2-3 0,1-3 0,7 0 1,0-3 188,0-1 0,0-5 0,2 5 0,3 1 0,5 3 0,3 2 0,2 4 0,7-3 0,2 5 0</inkml:trace>
  <inkml:trace contextRef="#ctx0" brushRef="#br0" timeOffset="675">483 1 8491,'9'3'126,"-4"5"-114,-4 8 0,-1 9 0,0 1 0,-1 6-82,-4 3 0,1 12 0,-4-1 0,0 2-35,-1 4 0,1-5 0,-2 3 0,3-5 25,0-4 0,6 1 0,-4-7 1,3-3-1,2-4 0,0-5-102,0-1 1,0-2 193,0-5 0,5-5 0,2-1 0,0-1 125,-1 1 0,6-6 6,-2 2 1,2-10 0,-1-5 0,-2-3 106,-2-3 0,4 0 0,-1-4 0,4-6-152,1-2 1,0-1-1,-2 4 1,-1 4-70,-2-1 0,-2 5 1,4-1-1,-3 4-890,-3 4-705,6 7 1566,-17 10 0,3 3 0,-13 11 0</inkml:trace>
  <inkml:trace contextRef="#ctx0" brushRef="#br0" timeOffset="866">529 739 8017,'10'5'752,"-2"2"-535,-1 2 0,3 1 1,-5 5-1,0 0-342,2 0 0,-6 0 0,4 0 0,-1 0-486,1 0 0,-4 0 1,4 2-1,-3 1 611,-2 2 0,7 1 0,1-6 0</inkml:trace>
  <inkml:trace contextRef="#ctx0" brushRef="#br0" timeOffset="1595">755 1071 8017,'-9'7'119,"3"-4"914,6 7-970,0-6 1,1 2 0,3-7-1,2-4 14,3-6 0,1-2 1,5-2-1,0 0-12,0 0 0,0-5 0,0-2 0,0 0-80,0 0 0,0 2 0,1 5 0,-3 0-58,-3 0 0,3 2 0,-3 1 11,4 2 28,-6 7 0,-1 3 0,-7 10 0,0 5-33,0 5 1,0 3 0,-2 9 0,-1 2-332,-2 1 0,0 0 1,5-5-1,0-1-102,0-4 1,0 3 0,0-4 499,0-1 0,0 6 0,0-6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5:49.965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81 138 7059,'0'-10'294,"0"0"-111,0 6-292,0-2 191,0 6 21,0-7 61,0 5 129,0-4-251,0 19 30,0-10-39,0 11 0,0-13 22,0 5 1,0-3-1,0 7-34,0 2 0,0 1 1,0 2-1,0 0 5,0 0 1,0 12 0,0 5 0,0 5-41,0 5 0,0 1 0,0 4 0,0 2 5,0 1 0,-5 7 1,0-2-1,0 4-165,-2 1 0,5-1 0,-4-2 0,1-4 101,0-1 1,-5-8 0,5-7 0,0-4 19,-2-3 1,5 2-1,-3-12 1,3-1-52,2-3 0,0-1 0,0 1 1,0-1-206,0 0 1,0-5 308,0 0 0,7 0 0,2 5 0</inkml:trace>
  <inkml:trace contextRef="#ctx0" brushRef="#br0" timeOffset="10">608 349 7930,'0'-8'-329,"0"1"628,0 7 0,0 12 1,0 4-1,0 6-346,0 5 1,0 8 0,-1 7 0,-3 5-91,-1 3 1,-5 17 0,5 0 0,0 2-122,-1 0 0,4-1 0,-3-8 0,3-6 82,2-5 1,0-11-1,0-4 1,0-7 175,0-7 0,0 3 0,0 1 0</inkml:trace>
  <inkml:trace contextRef="#ctx0" brushRef="#br0" timeOffset="17">879 410 7920,'-9'0'353,"3"0"0,6 2 0,0 3-360,0 5 0,0 3 0,0 2 0,0 2 61,0 3 1,-5 9 0,0 9 0,1 4-221,3 5 0,-4 8 0,0 1 0,0 2 12,-2 3 0,5-1 1,-3-3-1,4-5-197,1-7 0,0-10 1,0-1-1,0-7 351,0-7 0,0-4 0,6-1 0,3 1 0</inkml:trace>
  <inkml:trace contextRef="#ctx0" brushRef="#br0" timeOffset="22">638 877 7641,'-9'0'854,"3"0"-442,6 0-401,13 0 1,-8 0 0,10 0-13,-2 0 0,1 0 0,1 0-43,0 0 1,0 0 0,0 0 0,0 0-194,0 0 1,0 0-1,2 0-184,3 0 0,-6 0 1,4 0 420,0 0 0,1 0 0,-4 0 0</inkml:trace>
  <inkml:trace contextRef="#ctx0" brushRef="#br0" timeOffset="28">20 1360 7450,'10'0'97,"0"0"0,0 0 0,5 0 0,0 0 92,0 0 0,2 0 1,1 2 0,2 3 1,2-4 0,-2 4-89,5-3 1,4-2-1,1 0 1,2 0-6,3 0 1,-3 0-1,4 2 1,1 1-1,2 2 3,-1-1 0,6-3 0,-4-1 0,4 0-66,1 0 0,0 0 0,0 0 0,1 0-112,-1 0 1,-2 0 0,-2 0-1,-6 0-58,-3 0 1,-2 0 0,0 0 0,-2 0-122,-2 0 1,-5 0 0,-6-1 0,0-3 60,1-1 0,-6-2-206,0 2 183,0-3 0,5 0 68,0 3 0,-5 3 0,0 2 27,2 0 0,-4 0-296,2 0 420,-7 0 0,4 0 0,-7 0 0</inkml:trace>
  <inkml:trace contextRef="#ctx0" brushRef="#br0" timeOffset="29">140 3 6886,'8'0'18,"-1"0"1,-5 0-12,3 0 9,-3 0 0,6 0-3,-3 0 1,-2 0 0,7 0 4,2 0 0,2 0 0,1 0 26,0 0 1,0 5-1,1 0 1,3-1 28,1-3 1,7-1 0,-2 0 0,3 0 34,3 0 0,0 0 0,5 0 0,2 0 1,1 0 0,8 0 0,-4 0 0,2 0-65,4 0 0,3 0 1,-4 0-1,-1 0-118,2 0 1,-2 0-1,-5 0 1,-4 0 45,-1 0 1,2 0 0,-8 0 0,-4 0 0,-3 0 1,1 0 0,-5 0-1,-2 0 0,-6 2-13,-2 3 1,-5-3 0,5 3-52,2-4 0,-4-1 1,1 2 39,-3 3 1,6-3 2,-2 3 1,4-4-115,1-1-211,-7 0-149,5 0 522,-11 0 0,5 0 0</inkml:trace>
  <inkml:trace contextRef="#ctx0" brushRef="#br0" timeOffset="30">1422 154 7876,'0'-8'-10,"0"-1"-321,0 4 450,0 4 1,0-8 272,0 4-73,0 3-80,0-4-300,0 19 0,0-8 45,0 10 0,0-3 0,0 3 1,0 0-77,0 0 0,0 5 0,-2 2 1,-1 2 25,-2 2 0,0 3 0,5 3-70,0 3 1,-6-2 0,1 6 0,2-1-1,1 1 65,2 3 0,-5 1 0,0 3 0,2-1 63,1 0 0,2-1 0,0-3 0,-1-2-37,-4-2 1,3-2 0,-3-5 0,3 0 26,2 0 0,-5 1 0,0-3 32,2-3 1,1-3 0,2-5 0,-1 1-189,-5 2 0,5-5-213,-4-5 387,3-6 0,2 9 0,0-4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6:17.044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81 138 7059,'0'-10'294,"0"0"-111,0 6-292,0-2 191,0 6 21,0-7 61,0 5 129,0-4-251,0 19 30,0-10-39,0 11 0,0-13 22,0 5 1,0-3-1,0 7-34,0 2 0,0 1 1,0 2-1,0 0 5,0 0 1,0 12 0,0 5 0,0 5-41,0 5 0,0 1 0,0 4 0,0 2 5,0 1 0,-5 7 1,0-2-1,0 4-165,-2 1 0,5-1 0,-4-2 0,1-4 101,0-1 1,-5-8 0,5-7 0,0-4 19,-2-3 1,5 2-1,-3-12 1,3-1-52,2-3 0,0-1 0,0 1 1,0-1-206,0 0 1,0-5 308,0 0 0,7 0 0,2 5 0</inkml:trace>
  <inkml:trace contextRef="#ctx0" brushRef="#br0" timeOffset="1">608 349 7930,'0'-8'-329,"0"1"628,0 7 0,0 12 1,0 4-1,0 6-346,0 5 1,0 8 0,-1 7 0,-3 5-91,-1 3 1,-5 17 0,5 0 0,0 2-122,-1 0 0,4-1 0,-3-8 0,3-6 82,2-5 1,0-11-1,0-4 1,0-7 175,0-7 0,0 3 0,0 1 0</inkml:trace>
  <inkml:trace contextRef="#ctx0" brushRef="#br0" timeOffset="2">879 410 7920,'-9'0'353,"3"0"0,6 2 0,0 3-360,0 5 0,0 3 0,0 2 0,0 2 61,0 3 1,-5 9 0,0 9 0,1 4-221,3 5 0,-4 8 0,0 1 0,0 2 12,-2 3 0,5-1 1,-3-3-1,4-5-197,1-7 0,0-10 1,0-1-1,0-7 351,0-7 0,0-4 0,6-1 0,3 1 0</inkml:trace>
  <inkml:trace contextRef="#ctx0" brushRef="#br0" timeOffset="3">638 877 7641,'-9'0'854,"3"0"-442,6 0-401,13 0 1,-8 0 0,10 0-13,-2 0 0,1 0 0,1 0-43,0 0 1,0 0 0,0 0 0,0 0-194,0 0 1,0 0-1,2 0-184,3 0 0,-6 0 1,4 0 420,0 0 0,1 0 0,-4 0 0</inkml:trace>
  <inkml:trace contextRef="#ctx0" brushRef="#br0" timeOffset="4">20 1360 7450,'10'0'97,"0"0"0,0 0 0,5 0 0,0 0 92,0 0 0,2 0 1,1 2 0,2 3 1,2-4 0,-2 4-89,5-3 1,4-2-1,1 0 1,2 0-6,3 0 1,-3 0-1,4 2 1,1 1-1,2 2 3,-1-1 0,6-3 0,-4-1 0,4 0-66,1 0 0,0 0 0,0 0 0,1 0-112,-1 0 1,-2 0 0,-2 0-1,-6 0-58,-3 0 1,-2 0 0,0 0 0,-2 0-122,-2 0 1,-5 0 0,-6-1 0,0-3 60,1-1 0,-6-2-206,0 2 183,0-3 0,5 0 68,0 3 0,-5 3 0,0 2 27,2 0 0,-4 0-296,2 0 420,-7 0 0,4 0 0,-7 0 0</inkml:trace>
  <inkml:trace contextRef="#ctx0" brushRef="#br0" timeOffset="5">140 3 6886,'8'0'18,"-1"0"1,-5 0-12,3 0 9,-3 0 0,6 0-3,-3 0 1,-2 0 0,7 0 4,2 0 0,2 0 0,1 0 26,0 0 1,0 5-1,1 0 1,3-1 28,1-3 1,7-1 0,-2 0 0,3 0 34,3 0 0,0 0 0,5 0 0,2 0 1,1 0 0,8 0 0,-4 0 0,2 0-65,4 0 0,3 0 1,-4 0-1,-1 0-118,2 0 1,-2 0-1,-5 0 1,-4 0 45,-1 0 1,2 0 0,-8 0 0,-4 0 0,-3 0 1,1 0 0,-5 0-1,-2 0 0,-6 2-13,-2 3 1,-5-3 0,5 3-52,2-4 0,-4-1 1,1 2 39,-3 3 1,6-3 2,-2 3 1,4-4-115,1-1-211,-7 0-149,5 0 522,-11 0 0,5 0 0</inkml:trace>
  <inkml:trace contextRef="#ctx0" brushRef="#br0" timeOffset="6">1422 154 7876,'0'-8'-10,"0"-1"-321,0 4 450,0 4 1,0-8 272,0 4-73,0 3-80,0-4-300,0 19 0,0-8 45,0 10 0,0-3 0,0 3 1,0 0-77,0 0 0,0 5 0,-2 2 1,-1 2 25,-2 2 0,0 3 0,5 3-70,0 3 1,-6-2 0,1 6 0,2-1-1,1 1 65,2 3 0,-5 1 0,0 3 0,2-1 63,1 0 0,2-1 0,0-3 0,-1-2-37,-4-2 1,3-2 0,-3-5 0,3 0 26,2 0 0,-5 1 0,0-3 32,2-3 1,1-3 0,2-5 0,-1 1-189,-5 2 0,5-5-213,-4-5 387,3-6 0,2 9 0,0-4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6:28.685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1 981 5954,'0'8'722,"0"-1"-574,0-7-50,0 7-91,0-6 1029,0 6-1019,0-20 0,0 3 7,0-11 0,0 10 0,0 1-8,0-2 0,0 4 0,0-3 7,0 0 0,0-3 1,0-1-11,0 0 1,5 0 0,0 0 0,-2 0-7,-1 0 1,-2-5-1,0 0 1,0 0-10,0-2 1,5 0-1,0-5 1,-2 2 21,-1-2 1,-2-6-1,0-4 1,0 0-1,0 0 0,0 0 1,0 4-1,0-2-12,0 1 0,0 2 0,0 4 0,0 1-57,0 2 0,0 7 0,-2-3 1,-1 5-17,-2 1 1,0 0-1,5-1-104,0 1 0,0 0 23,0 0 0,2 2 1,1 1-114,2 2 0,2 7 0,-4-4-280,2 0 539,0 6 0,2-13 0,1 6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2T15:59:52.780"/>
    </inkml:context>
    <inkml:brush xml:id="br0">
      <inkml:brushProperty name="width" value="0.34286" units="cm"/>
      <inkml:brushProperty name="height" value="0.34286" units="cm"/>
    </inkml:brush>
  </inkml:definitions>
  <inkml:trace contextRef="#ctx0" brushRef="#br0">1 275 8167,'0'-12'-483,"0"1"0,2 11 712,6 0-145,-6 0 0,11 0-195,-5 0 1,-3 0 0,10 0 137,3 0 0,-6-7 1,4-1 3,1 3 0,4 2 0,2 1 4,-1-6 1,1 6 0,0-6-1,0 6-7,0 2 0,0 0 1,0 0-1,0 0-122,-1 0 0,1 0-777,0 0 871,0 0 0,-10 10 0,-3 2 0</inkml:trace>
  <inkml:trace contextRef="#ctx0" brushRef="#br0" timeOffset="637">572 1 8430,'20'2'175,"-2"3"0,-3 3-19,3-3 1,5 8 0,5 0-129,3-1 1,-1 6-1,-7-8 1,0 0-45,0 1 0,7 6 0,1-4 1,-3 2-53,-3 1 1,-2-1 69,0 8 0,-3-1 23,-5 1 0,-7-7 0,-16-1 0,-7 0 11,-5-2 1,-6 7 0,-4-5 0,-6 6-21,1 2 0,-9-8 0,9 0 0,-3 3-166,0 2 1,10 3 0,-3 0 0,6 0-563,2 0 0,10-8 712,6 0 0,-6-10 0,0 5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6:30.106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121 830 7231,'8'0'136,"-1"0"1,-7-7-144,0-3 1,0 2-2,0-2 1,0 0-1,2-6 6,3 1 1,-4 0 0,5 0 0,-5 0 1,-1 0 1,0-2-1,0-1 1,0-4 32,0-1 1,0 3 0,0-6 0,0 1-9,0 2 1,0-4 0,0 5 0,0 1-110,0-1 0,0 2 0,0 5 0,0 0-177,0-1 1,5 6 260,0 0 0,0 7 0,-5-4 0</inkml:trace>
  <inkml:trace contextRef="#ctx0" brushRef="#br0" timeOffset="805">0 287 7682,'9'-7'-10,"-1"1"0,-4-6 108,1 2 0,5 0 1,-4-5-14,3 0 1,-1 0 0,4 0 0,-4-1-15,-1 1 0,3-5 0,-3 0 0,-1 2-64,1 1 1,3 2 0,-3 2-1,-1 1-22,1 2 1,0 1 196,-2-1-188,-3 4 0,6 7-34,-3 4 1,-3-1-1,4 6 1,-1 1-158,0 3 1,0 1 0,-3 0 0,1 0-19,2 0 1,6 5-1,-5 0 1,3-1 214,2-2 0,3 4 0,1 3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6:32.854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1 1192 7044,'0'-15'336,"0"0"1,0 5-1,0-1-186,0 0 1,1-3 0,3-1-60,1 0 0,0 0 0,-5 0-59,0 0 0,5 0 1,0 0-1,-2 0 16,-1 0 0,-1 0 0,3 0 0,1-1-132,-2 1 0,0-5 1,1-2-1,1 1 19,-2-1 1,1-5 0,-1 2 0,2-2 7,-2 2 1,-1-7 0,-2 4 0,0-2 28,0-4 0,5-4 0,0 1 1,-2 0 27,-1 0 1,-2-3 0,0 3 0,2 0 25,3 0 0,-4-1 1,4 4-1,-3 4-61,-2 2 1,0-3 0,2 10 0,1-1-43,2 0 0,2 2 0,-4 5 77,2 0 0,7 0 0,-4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6:34.074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151 1041 7519,'0'-15'115,"0"0"1,0 0 0,0 0-51,0 0 0,0-1 1,0 1-1,0 0-30,0 0 1,0-5 0,0 0 0,0 0-37,0-2 1,0-1 0,0-7 0,0-1 18,0 1 0,2 0 1,1 0-1,2 0-1,-2 0 0,1 1 0,-1 2 1,2 4-15,-2 1 1,4-3 0,-2 5-1,-2 0-31,-1-2 0,3 5 1,0-3-1,-1 3-54,-3 2 1,1 0 0,1 0 0,2 0 81,-1 0 0,-3 0 0,-1 0 0</inkml:trace>
  <inkml:trace contextRef="#ctx0" brushRef="#br0" timeOffset="993">0 227 6460,'2'-10'510,"3"0"0,2 0 0,4-4 1,-2 3-444,-3 0 1,6 1 0,-2-5 0,2 0-82,-2 0 1,3 0 0,-3 0 0,4 0 54,1 0 1,-5 5 0,0 1 0,0 1-149,-2 0 0,6 4 237,-4-1 1,-2 4 106,2 1 1,0 1-150,5 4 1,-1 4 0,-2 6 0,-4 0-68,-1 0 1,3 0 0,-4 2 0,1 1-108,0 2 1,3 5 0,-3-3 0,-1 0-658,1 0 0,5 3 743,-2-5 0,3 0 0,2-5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7:18.396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196 61 6432,'0'-8'661,"0"-6"-124,0 13-144,0-6-124,0 0-153,0 6-91,-6-6 0,2 7-8,-6 0 0,2 2 1,-4 1 10,2 2 1,0 7-1,-5-2-66,0 3 1,5-3 0,0 0-23,-2 2 1,-1 1 0,-1 2 9,4 0 1,2-4 0,5-1 21,-2 1 0,-6 3 63,6 1 1,0 0 59,5 0 0,0 0 40,0 0 1,0-5 0,0 0-95,0 2 0,2-5 0,1-1 0,4-1 33,2 0 0,-4 7 0,5-4-51,1 1 1,-2 3 0,-1-6 0,0 1 38,1 0 0,-4 3 0,3-4 0,1 1 15,-1 0 1,2 3-1,5-5 23,0-2 0,-5 1 1,0-1 25,2 2 1,1 0-1,2-5-77,1 0 1,-1 0 0,-2-2 0,-1-1-46,-2-2 0,0-7 0,5 4 46,0-1 0,-5-4 1,0 3-1,0-3-40,-1-2 0,2 5 0,-4-1 0,0 0 60,-1-3 0,4-1 0,-5 0 1,-1 0 4,-3 0 0,1 0 0,1 0-32,3 0 0,-1 0 0,-5 0 0,0 0-21,0-1 0,-5 1-50,-1 0 1,1 5 0,4 0-115,-4-1 1,1-3 0,-6-1 33,-1 0 1,-3 5-1,-1 2 1,0 1-82,0 3 1,0 3 0,-2 1-1,-1 0-215,-2 0 1,-5 0 0,4 3 0,3 4-232,1 3 0,-3 12 0,-2-6 635,-1 6 0,-2 3 0,-5 5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7:20.045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212 76 7255,'-2'-8'36,"-3"3"1,3 1 394,-3-1-255,4 4 0,-1-6 169,-3 7-291,3 0 1,-10 2 0,6 1-2,-3 2 0,4 2 0,-5-2-115,-1 5 0,2 2 0,1-1 1,-1-1-32,1 2 0,0-4 1,-4 3-1,4 0 40,1 3 1,-5 1 0,4 0-4,-1 0 0,-2 0 1,6 0 39,1 0 0,-2-5 1,1 0 21,1 2 1,3 1-1,1 2 3,0 0 0,0 1 4,0-1 1,0 0 0,1-2 38,4-3 1,-1 2 0,4-5 14,-1 1 1,3-3-1,-4 3 38,3-1 1,-1 0-1,4-4-41,-2 2 1,0 0 0,5-5 43,0 0 1,0 0 0,0 0-18,0 0 1,0 0 0,1 0-1,-1 0 24,0 0 0,0-7 0,0-1-2,0 0 0,0-6 1,0 4-54,0-3 0,-1 3 0,-3 0-92,-1-2 0,-1-1 1,2-2 9,-1-1 1,1 1 0,2 0 28,-3 0 0,-2 5 0,-4 0 1,1-2-4,-2-1 0,-1-2 1,-2 0 13,0 0 1,0 0-1,0 0 25,0 0 0,-2-1 0,-1 1-26,-2 0 0,-5 0 1,3 2-1,0 1-15,1 2 0,-4 5 0,3-3 0,-2 1-45,-2 4 1,-3-4 0,-1 2 0,0 2-110,0 1 1,-5-3-1,0 0 1,1 1-141,3 3 0,6 2 0,0 5 1,-2 4-79,-2 3 1,1 2 0,1 0 0,2 0 369,-1 0 0,-10 7 0,-2 1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8:00.670"/>
    </inkml:context>
    <inkml:brush xml:id="br0">
      <inkml:brushProperty name="width" value="0.17143" units="cm"/>
      <inkml:brushProperty name="height" value="0.17143" units="cm"/>
      <inkml:brushProperty name="color" value="#66CC00"/>
    </inkml:brush>
  </inkml:definitions>
  <inkml:trace contextRef="#ctx0" brushRef="#br0">0 603 7549,'0'-10'149,"0"0"1,0 5 0,0-5-70,0-2 0,0-1 0,0-2-1,0 0 0,0 0 0,0 0-38,0 0 0,0-5 1,0-2-1,0-2 1,0-2-276,0-3 1,5-6 0,0 0 0,-1 0-104,-2-2 0,-2 3 0,0-4 0,0 1 337,0 3 0,-7 3 0,-2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8:00.995"/>
    </inkml:context>
    <inkml:brush xml:id="br0">
      <inkml:brushProperty name="width" value="0.17143" units="cm"/>
      <inkml:brushProperty name="height" value="0.17143" units="cm"/>
      <inkml:brushProperty name="color" value="#66CC00"/>
    </inkml:brush>
  </inkml:definitions>
  <inkml:trace contextRef="#ctx0" brushRef="#br0">1 452 6923,'0'-15'-67,"0"-1"1,0-3-1,0-3 122,0-1 1,5 0 0,0-4-1,-2 2-111,-1-2 1,3-5-1,0-2 1,-2 3-208,-1-3 1,-2 2 262,0 7 0,0-10 0,0 3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8:01.827"/>
    </inkml:context>
    <inkml:brush xml:id="br0">
      <inkml:brushProperty name="width" value="0.17143" units="cm"/>
      <inkml:brushProperty name="height" value="0.17143" units="cm"/>
      <inkml:brushProperty name="color" value="#66CC00"/>
    </inkml:brush>
  </inkml:definitions>
  <inkml:trace contextRef="#ctx0" brushRef="#br0">31 483 7907,'0'-15'0,"0"-1"0,0 0 65,0-4 1,-5 1 0,0-6 0,2 0-36,1 1 1,2-4 0,0 3 0,0-2-297,0 2 0,0-4 1,0 4-1,0-3-284,0-2 1,-5 5 549,0-1 0,0 1 0,5-5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8:02.053"/>
    </inkml:context>
    <inkml:brush xml:id="br0">
      <inkml:brushProperty name="width" value="0.17143" units="cm"/>
      <inkml:brushProperty name="height" value="0.17143" units="cm"/>
      <inkml:brushProperty name="color" value="#66CC00"/>
    </inkml:brush>
  </inkml:definitions>
  <inkml:trace contextRef="#ctx0" brushRef="#br0">1 392 7608,'0'-23'0,"0"1"0,0 0-236,0-3 0,0-4 1,0-1-1,0 2 159,0 3 0,0-9 1,0 4-1,0 0 77,0 3 0,7-8 0,1 3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8:02.301"/>
    </inkml:context>
    <inkml:brush xml:id="br0">
      <inkml:brushProperty name="width" value="0.17143" units="cm"/>
      <inkml:brushProperty name="height" value="0.17143" units="cm"/>
      <inkml:brushProperty name="color" value="#66CC00"/>
    </inkml:brush>
  </inkml:definitions>
  <inkml:trace contextRef="#ctx0" brushRef="#br0">1 664 7905,'0'-15'-15,"0"-2"1,0-3-1,0-3 169,0-1 1,0-8-1,0 4 1,0-2-141,0-4 1,5 1 0,0 1 0,-2-2-115,-1-1 0,3 0 0,0 5 0,-2 0-138,-1 0 1,-2-1-1,0 1 1,2 2 237,3 3 0,-4-10 0,6 3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2T16:01:24.254"/>
    </inkml:context>
    <inkml:brush xml:id="br0">
      <inkml:brushProperty name="width" value="0.34286" units="cm"/>
      <inkml:brushProperty name="height" value="0.34286" units="cm"/>
    </inkml:brush>
  </inkml:definitions>
  <inkml:trace contextRef="#ctx0" brushRef="#br0">54 1022 9311,'0'12'230,"0"-2"-131,0-10 1,0-17-86,0-5 0,0-4 0,0 2 0,0-3-32,0-6 0,0-5 0,1 1 0,2 0 103,0 0 0,1-7 0,-4 0 0,0-3 59,0-1 1,-1-1 0,-3 4-1,-2 1-55,0-2 1,-2 6 0,3 4 44,-1 3 1,0-2 146,-1 3-350,-3 2 1,9 8-37,-2 1 0,1 7-325,2-1 528,5 6 328,6-12-68,1 5-23,-1 4-126,-7 2-229,-4 10-83,-4 14 125,2-10-90,-7 15 36,8-13-239,-4 0 211,5 4 67,0-9 1,6 7 0,5-4 31,5-2 0,7-1 1,3-1-20,3 0 0,8 0 1,-3 0-1,3 0 0,3 0 0,6-3 0,1-3 0,1-1-295,0-2 1,2-3-1,-3 4 1,-2-3-494,-1 0 1,-2-2-1,-1 6 1,-4-1 767,-4 1 0,2 2 0,-8 5 0</inkml:trace>
  <inkml:trace contextRef="#ctx0" brushRef="#br0" timeOffset="595">172 614 10382,'-3'14'155,"6"0"0,12-5 0,10 1 0,-1-5-431,-2-4 1,8-1 0,3-1-1,1-4-1150,3-5 1,0-1 1425,3-3 0,1-3 0,-2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8:02.942"/>
    </inkml:context>
    <inkml:brush xml:id="br0">
      <inkml:brushProperty name="width" value="0.17143" units="cm"/>
      <inkml:brushProperty name="height" value="0.17143" units="cm"/>
      <inkml:brushProperty name="color" value="#66CC00"/>
    </inkml:brush>
  </inkml:definitions>
  <inkml:trace contextRef="#ctx0" brushRef="#br0">31 408 7987,'0'-15'-29,"-2"0"1,-1 0 234,-2 0 0,0 0 0,3 0 0,-1 0 54,-2-1 1,0-4 0,5-1 0,0-1-349,0 0 1,0 0 0,0 4-1,0-2-131,0 1 1,5 3 0,0 0 0,-2 1-345,-1 0 1,-2 0 562,0 0 0,0 0 0,0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8:03.145"/>
    </inkml:context>
    <inkml:brush xml:id="br0">
      <inkml:brushProperty name="width" value="0.17143" units="cm"/>
      <inkml:brushProperty name="height" value="0.17143" units="cm"/>
      <inkml:brushProperty name="color" value="#66CC00"/>
    </inkml:brush>
  </inkml:definitions>
  <inkml:trace contextRef="#ctx0" brushRef="#br0">16 875 8207,'0'-15'173,"0"0"1,0 0 0,0 0 0,0 0-95,0-1 1,-5 0 0,0-3-1,1-1-125,3 2 1,1-4 0,0 0 0,1 0-140,4 1 1,-3-4 0,3 4-1,-3 3-287,-2 1 0,0 2 472,0 0 0,0 0 0,0 0 0</inkml:trace>
  <inkml:trace contextRef="#ctx0" brushRef="#br0" timeOffset="147">1 287 7987,'5'-25'3,"0"0"0,-2 0 126,-1 1 1,-2 1-1,0 4 1,0-1 338,0 2 1,0 1 0,0 2-540,0 0 0,0 0 71,0 0 0,0 0 0,0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8:02.512"/>
    </inkml:context>
    <inkml:brush xml:id="br0">
      <inkml:brushProperty name="width" value="0.17143" units="cm"/>
      <inkml:brushProperty name="height" value="0.17143" units="cm"/>
      <inkml:brushProperty name="color" value="#66CC00"/>
    </inkml:brush>
  </inkml:definitions>
  <inkml:trace contextRef="#ctx0" brushRef="#br0">0 1433 7965,'0'-28'0,"2"1"0,1 3 24,2 2 0,0-8 0,-5 2 0,2-1-108,3 1 1,-4-9 0,5 7 0,-5-2-238,-1 0 1,0 7 0,0 0 320,0-2 0,0 5 0,0 1 0</inkml:trace>
  <inkml:trace contextRef="#ctx0" brushRef="#br0" timeOffset="217">15 634 7592,'2'-23'0,"1"1"-187,2 0 1,0 0 0,-3-5 0,1 2 335,2-2 1,0-1 0,-3-2-1,1 1-23,2 4 0,0-3 0,-5 3 0,2-2-249,3 2 0,-3 1 1,3 6-1,-4-2 132,-1 1 0,0 3 0,0-1 0,0-2-322,0-1 1,0 0-1,0 5 313,0 0 0,0-7 0,0-1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8:01.362"/>
    </inkml:context>
    <inkml:brush xml:id="br0">
      <inkml:brushProperty name="width" value="0.17143" units="cm"/>
      <inkml:brushProperty name="height" value="0.17143" units="cm"/>
      <inkml:brushProperty name="color" value="#66CC00"/>
    </inkml:brush>
  </inkml:definitions>
  <inkml:trace contextRef="#ctx0" brushRef="#br0">1 1553 7925,'0'-15'-145,"0"0"1,0 0 29,0 0 1,0-7 0,0-3-1,0-3 122,0-3 0,0-4 1,0 0-1,0 0 67,0-2 0,0 5 0,0-3 1,2 3-206,3 2 1,-4 2-1,4 3 1,-3 3-120,-2 0 1,0 5 0,0-3 0,0 3 249,0 2 0,0 5 0,0 0 0,7 0 0,1-5 0</inkml:trace>
  <inkml:trace contextRef="#ctx0" brushRef="#br0" timeOffset="223">31 588 7925,'0'-20'237,"0"0"1,0-2 0,0 2 0,0-3-53,0-1 0,0-9 0,0 3 0,0-2-413,0 0 0,0-3 1,0-2-1,2 0-1,3 0 0,-4 2 0,4 5 0,-3 0 229,-2 0 0,7 0 0,1-1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8:06.238"/>
    </inkml:context>
    <inkml:brush xml:id="br0">
      <inkml:brushProperty name="width" value="0.17143" units="cm"/>
      <inkml:brushProperty name="height" value="0.17143" units="cm"/>
      <inkml:brushProperty name="color" value="#66CC00"/>
    </inkml:brush>
  </inkml:definitions>
  <inkml:trace contextRef="#ctx0" brushRef="#br0">1 1 6300,'10'0'662,"0"0"0,2 0-234,1 0 1,2 0 0,0 0-284,0 0 1,0 0 0,0 0-1,0 0 14,0 0 0,6 0 0,0 0 0,1 0-308,0 0 1,3 0-1,-3 0 1,1 0 148,4 0 0,2 0 0,1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8:07.198"/>
    </inkml:context>
    <inkml:brush xml:id="br0">
      <inkml:brushProperty name="width" value="0.17143" units="cm"/>
      <inkml:brushProperty name="height" value="0.17143" units="cm"/>
      <inkml:brushProperty name="color" value="#66CC00"/>
    </inkml:brush>
  </inkml:definitions>
  <inkml:trace contextRef="#ctx0" brushRef="#br0">0 91 8303,'15'0'0,"1"0"287,-1 0 1,5-5 0,1 0 0,1 0-48,0-2 1,5 5-1,-2-3 1,3 4-247,3 1 1,4-2 0,0-1 0,0-2-334,2 1 1,0 3 0,3 1-1,-3 0 339,0 0 0,1-7 0,7-1 0</inkml:trace>
  <inkml:trace contextRef="#ctx0" brushRef="#br0" timeOffset="175">1116 61 8186,'15'0'125,"2"0"0,1 0 0,4 0 128,1 0 0,1 0 0,3 0 0,-2 0-348,2 0 1,1 0 0,4 0-1,1 0-1005,3 0 1,1 0 1099,-2 0 0,3 0 0,7 0 0</inkml:trace>
  <inkml:trace contextRef="#ctx0" brushRef="#br0" timeOffset="400">1990 61 7824,'15'0'229,"1"0"0,4-5 0,0 0 1,-2 1 195,-1 3 1,5-1-1,1-1 1,2-2-268,0 1 0,-1 3 0,4 1 0,-1 0-293,0 0 0,5-2 0,-7-1 0,2-3-206,-2 3 0,3 1 0,-4 2 1,1 0-163,0 0 1,-2 0-1,3-1 1,-6-3 502,-4-1 0,6 0 0,2 5 0</inkml:trace>
  <inkml:trace contextRef="#ctx0" brushRef="#br0" timeOffset="594">3001 0 8084,'15'0'0,"0"0"-175,0 0 1,1 0-1,3 0 1,1 0 440,-2 0 1,4 0-1,0 0 1,0 0-232,0 0 1,-1 0-1,-2 0 1,1 0-148,-2 0 1,-1 0 0,-2 0-1,0 0-142,0 0 1,0 0-1,0 0 254,0 0 0,1 0 0,-1 0 0</inkml:trace>
  <inkml:trace contextRef="#ctx0" brushRef="#br0" timeOffset="766">3754 46 7841,'15'0'0,"0"0"0,1 0-242,-1 0 0,0 0 1,0 0-1,2 0 254,3 0 0,-4 0 0,4 0 0,-3 0-116,-2 0 0,0 5 1,0 0-1,1-2 104,-1-1 0,0-2 0,0 0 0</inkml:trace>
  <inkml:trace contextRef="#ctx0" brushRef="#br0" timeOffset="944">4342 46 8125,'15'0'0,"0"0"0,2 0-77,3 0 0,-1-2 0,6-1 0,2-2-175,1 1 0,2 3 0,2 1 252,3 0 0,-3 0 0,5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8:06.526"/>
    </inkml:context>
    <inkml:brush xml:id="br0">
      <inkml:brushProperty name="width" value="0.17143" units="cm"/>
      <inkml:brushProperty name="height" value="0.17143" units="cm"/>
      <inkml:brushProperty name="color" value="#66CC00"/>
    </inkml:brush>
  </inkml:definitions>
  <inkml:trace contextRef="#ctx0" brushRef="#br0">0 76 8604,'15'-8'251,"1"1"0,-1 5 1,0-1-177,0-2 1,2 0-1,3 5 1,3 0-233,1 0 1,4 0 0,-3 0 0,4 0 128,1 0 28,0 0 0,0-7 0,0-1 0</inkml:trace>
  <inkml:trace contextRef="#ctx0" brushRef="#br0" timeOffset="242">845 61 8179,'15'0'89,"0"0"0,0 0 0,0-2 0,0-1 195,0-2 1,0-2 0,0 4-139,0-2 0,0 0 0,0 5 1,1-2-126,-1-3 0,0 4 0,0-4 0,0 3-418,0 2 1,2 0-1,1 0 1,2 0-1451,-1 0 1847,-3 0 0,6 0 0,2 0 0</inkml:trace>
  <inkml:trace contextRef="#ctx0" brushRef="#br0" timeOffset="456">1779 46 8186,'15'-7'197,"1"6"0,-1-4 1,0 3-61,0 2 0,5-5 0,0 0 1,0 2-307,2 1 1,-4 2-1,6 0 1,-1 0-267,1 0 1,-4 0 0,3 0 0,-1 0 434,-4 0 0,6-7 0,-1-1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8:13.915"/>
    </inkml:context>
    <inkml:brush xml:id="br0">
      <inkml:brushProperty name="width" value="0.17143" units="cm"/>
      <inkml:brushProperty name="height" value="0.17143" units="cm"/>
      <inkml:brushProperty name="color" value="#66CC00"/>
    </inkml:brush>
  </inkml:definitions>
  <inkml:trace contextRef="#ctx0" brushRef="#br0">1 181 7053,'0'-8'631,"0"1"0,0 5-328,0-3 0,6 3-155,4-3 0,-1 4 0,1 1-147,2 0 1,-4 0 0,2 0 0,3 0-86,6 0 0,-1 0 0,7 0 0,2 0-46,2 0 1,6 5 0,3 0 0,3-2-13,0-1 142,6 5 0,-1-6 0,7 6 0</inkml:trace>
  <inkml:trace contextRef="#ctx0" brushRef="#br0" timeOffset="282">1041 181 7643,'0'-8'-309,"7"1"1,3 7 436,3 0 0,2 0 0,0 0 0,0 0-46,0 0 1,0-5 0,2 0 0,2 1-78,1 3 0,5 1 0,-3 0 0,-1 0 115,1 0-120,5 0 0,-4 0 0,8 0 0</inkml:trace>
  <inkml:trace contextRef="#ctx0" brushRef="#br0" timeOffset="531">1885 151 8236,'15'0'-73,"0"-5"1,0 0-127,1 1 1,-1 3 0,0 1 0,0 0 107,0 0 1,0 0 0,2 0 0,1 0 11,2 0 1,5 0 0,-3 0-1,2 0 8,2 0 0,-4 0 1,0 0-1,-2 1-51,0 4 122,0-3 0,2 5 0,1-7 0</inkml:trace>
  <inkml:trace contextRef="#ctx0" brushRef="#br0" timeOffset="730">2564 166 7710,'16'-10'396,"4"0"1,2 6-1,3-1 1,-5 4-319,-3 1 1,0 0 0,1 0 0,3 0-264,-3 0 0,4 0 0,0 0 1,-1 0-98,1 0 0,3 1 1,-3 3-1,0 1-518,0-2 800,4-1 0,-2 4 0,6 3 0</inkml:trace>
  <inkml:trace contextRef="#ctx0" brushRef="#br0" timeOffset="937">3483 151 8237,'15'-14'197,"0"4"0,0-1 0,1 6 1,-1 1-60,0 3 1,5 1 0,0 0 0,0 0-233,2 0 0,-4 0 0,7 0 0,0 0-209,-1 0 0,3 0 0,-5 0 1,-1 1-20,1 4 1,3-3 321,-5 3 0,7 3 0,-3 1 0</inkml:trace>
  <inkml:trace contextRef="#ctx0" brushRef="#br0" timeOffset="1114">4448 151 8236,'10'-5'-146,"2"0"0,3 1-2,3 3 1,4 1 0,-3 0 0,1 0 79,-2 0 1,4 0 0,0 0 0,-1 0-763,1 0 830,5 0 0,-4-7 0,8-1 0</inkml:trace>
  <inkml:trace contextRef="#ctx0" brushRef="#br0" timeOffset="1310">5217 121 8078,'15'-9'0,"2"3"-7,3-1 1,-3 5 0,4-3-1,0 3 90,-1 2 1,6-1 0,-2-3-1,1-1 23,0 2 0,0 1 0,5 2 0,1 0-509,-1 0 0,0 0 1,0 0-1,-1 0 403,-4 0 0,10 7 0,-3 1 0</inkml:trace>
  <inkml:trace contextRef="#ctx0" brushRef="#br0" timeOffset="1504">6137 121 8236,'16'-2'-34,"4"-3"1,-3 2-1,3-6 1,-3 2 63,-2 4 1,5 1-1,0 1 1,-1-3 109,-2-1 1,-1 0 0,3 5 0,1 0-537,-2 0 1,4 0-1,0 0 1,0 0-233,-1 0 1,6 0 627,-2 0 0,4 0 0,1 0 0</inkml:trace>
  <inkml:trace contextRef="#ctx0" brushRef="#br0" timeOffset="1681">6830 106 8236,'15'-11'0,"0"3"-107,0 1 0,0 2 0,1 5 0,-1-1 250,0-4 1,0 3 0,0-3-87,0 3 0,0 2 0,0 0 1,2 0-284,3 0 0,-3 0 0,4 0 0,0 2-423,-1 3 649,0-3 0,2 11 0,1-5 0</inkml:trace>
  <inkml:trace contextRef="#ctx0" brushRef="#br0" timeOffset="1870">7478 90 8236,'15'-5'0,"1"0"204,-1 2 0,0-4 0,0 2 0,0 0 7,0-1 1,0 4-1,2-3 1,1 3-234,2 2 0,0-5 0,-3 0 0,2 2-320,1 1 0,1 2 1,-2 0-1,1 0-309,-2 0 0,4 0 651,-2 0 0,0 7 0,-5 1 0</inkml:trace>
  <inkml:trace contextRef="#ctx0" brushRef="#br0" timeOffset="2054">8081 90 8221,'21'-5'0,"0"0"0,1 0 141,0-1 1,5 4 0,-2-3 0,3 2 67,2-2 0,6 3 0,-1-5 1,-2 2-170,-1 0 0,-3 0 0,-3 5 0,0 0-417,0 0 0,-4 0 0,-2 0 0,-3 0-518,-2 0 1,0 0 894,0 0 0,-6 0 0,-3 0 0</inkml:trace>
  <inkml:trace contextRef="#ctx0" brushRef="#br0" timeOffset="2221">8684 30 7968,'16'0'-120,"-1"0"1,0 0-1,0 0 1,0 0 305,0 0 1,0 0-1,2-2 1,1-1-105,2-2 0,0 0 0,-5 5 0,1 0-211,-1 0 0,0 0 1,1 0-1,3 0-51,1 0 0,0 0 0,-5 2 0,0 1-208,0 2 1,0 2 387,0-2 0,1-3 0,-1 4 0</inkml:trace>
  <inkml:trace contextRef="#ctx0" brushRef="#br0" timeOffset="2364">9272 75 8327,'5'-10'0,"2"2"0,0 0 372,0-1 0,-1 4 0,-1-3-105,5 1 1,-1-3 0,1 5-1325,1 2 1057,-4 1 0,13 9 0,-3 1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8:19.534"/>
    </inkml:context>
    <inkml:brush xml:id="br0">
      <inkml:brushProperty name="width" value="0.17143" units="cm"/>
      <inkml:brushProperty name="height" value="0.17143" units="cm"/>
      <inkml:brushProperty name="color" value="#66CC00"/>
    </inkml:brush>
  </inkml:definitions>
  <inkml:trace contextRef="#ctx0" brushRef="#br0">46 513 8005,'-8'-1'72,"2"-4"0,5 1 0,-1-6 85,-3-1 1,3-3 0,-3-1-22,4 0 0,1-2 0,0-1 0,-2-6 0,-1-1-73,-2-2 1,0-9-1,5 4 1,0-3-527,0-2 1,0 0-1,0 3 463,0-1 0,6-7 0,3 4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8:19.775"/>
    </inkml:context>
    <inkml:brush xml:id="br0">
      <inkml:brushProperty name="width" value="0.17143" units="cm"/>
      <inkml:brushProperty name="height" value="0.17143" units="cm"/>
      <inkml:brushProperty name="color" value="#66CC00"/>
    </inkml:brush>
  </inkml:definitions>
  <inkml:trace contextRef="#ctx0" brushRef="#br0">46 513 8363,'-14'-7'-3,"4"-3"1,-1 2-1,6-2 183,1-2 0,3-1 0,1-3 0,0 1-172,0 0 1,0-1 0,0-5 0,0-2-155,0 0 0,0-6 0,0 4 1,0-3-150,0-3 1,0 1 0,0-2-1,0-1 295,0-2 0,6-7 0,3 3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2T16:01:25.920"/>
    </inkml:context>
    <inkml:brush xml:id="br0">
      <inkml:brushProperty name="width" value="0.34286" units="cm"/>
      <inkml:brushProperty name="height" value="0.34286" units="cm"/>
    </inkml:brush>
  </inkml:definitions>
  <inkml:trace contextRef="#ctx0" brushRef="#br0">11 22 8779,'0'-12'349,"0"3"0,0 26-329,0 4 0,0 5 0,0-4 1,0-1-370,0 1 1,-1-1 0,-1 1-1724,-2-1 2072,1 1 0,7-5 0,2-2 0,5-4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8:19.965"/>
    </inkml:context>
    <inkml:brush xml:id="br0">
      <inkml:brushProperty name="width" value="0.17143" units="cm"/>
      <inkml:brushProperty name="height" value="0.17143" units="cm"/>
      <inkml:brushProperty name="color" value="#66CC00"/>
    </inkml:brush>
  </inkml:definitions>
  <inkml:trace contextRef="#ctx0" brushRef="#br0">76 573 8363,'-14'-15'17,"4"0"0,-1 5 0,4 0 1,0-2 137,0-1 0,2-7 0,4-2 0,-3-1-54,-1-4 0,0-2 1,5-3-1,0-1-27,0-2 0,0-5 1,0 4-1,0 3-1436,0 1 1,5-3 1361,0 0 0,7 0 0,-3 4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8:20.165"/>
    </inkml:context>
    <inkml:brush xml:id="br0">
      <inkml:brushProperty name="width" value="0.17143" units="cm"/>
      <inkml:brushProperty name="height" value="0.17143" units="cm"/>
      <inkml:brushProperty name="color" value="#66CC00"/>
    </inkml:brush>
  </inkml:definitions>
  <inkml:trace contextRef="#ctx0" brushRef="#br0">31 377 8293,'-2'-15'-13,"-3"0"1,3-5-1,-4 0 1,0 1 130,1 3 0,0 0 0,5 1 1,0-1-346,0-4 0,0 1 0,0-6 0,0 0-313,0 1 1,5-4 539,0 3 0,1-4 0,-6-1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8:20.338"/>
    </inkml:context>
    <inkml:brush xml:id="br0">
      <inkml:brushProperty name="width" value="0.17143" units="cm"/>
      <inkml:brushProperty name="height" value="0.17143" units="cm"/>
      <inkml:brushProperty name="color" value="#66CC00"/>
    </inkml:brush>
  </inkml:definitions>
  <inkml:trace contextRef="#ctx0" brushRef="#br0">46 257 8363,'-10'-5'-251,"1"-2"225,3-1 0,-1 3 1,3-5 250,-1-2 0,0-1 0,5-3 0,0 0-362,0-4 0,0 3 0,2-5 0,1 0 137,2-3 0,7-3 0,-3-2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8:20.592"/>
    </inkml:context>
    <inkml:brush xml:id="br0">
      <inkml:brushProperty name="width" value="0.17143" units="cm"/>
      <inkml:brushProperty name="height" value="0.17143" units="cm"/>
      <inkml:brushProperty name="color" value="#66CC00"/>
    </inkml:brush>
  </inkml:definitions>
  <inkml:trace contextRef="#ctx0" brushRef="#br0">76 709 7827,'-13'-15'0,"1"0"76,2 0 0,5-2 0,-4-1 0,1-3 182,0 3 0,4-5 1,-1-1-1,4-1-144,1 0 0,0 5 0,0-5 0,0-2-522,0-2 1,0 4 0,0 0-1,1 0 142,4 2 0,-3-9 0,5 5 0,-2 0 111,0-1 0,0 1 0,-4 0 0,3 2 155,1-2 0,0 5 0,-5-6 0,0 4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8:20.773"/>
    </inkml:context>
    <inkml:brush xml:id="br0">
      <inkml:brushProperty name="width" value="0.17143" units="cm"/>
      <inkml:brushProperty name="height" value="0.17143" units="cm"/>
      <inkml:brushProperty name="color" value="#66CC00"/>
    </inkml:brush>
  </inkml:definitions>
  <inkml:trace contextRef="#ctx0" brushRef="#br0">46 498 8343,'-2'-15'0,"-1"0"0,-2 0 39,1 0 0,-2-2 1,1-1-1,0-2 207,-2 1 0,5-4 1,-3-2-1,4-2-180,1 2 0,0-4 0,0 6 0,0-2-466,0 0 0,5 0 1,1-6-1,1 3 400,0 3 0,5-4 0,-4 6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8:20.991"/>
    </inkml:context>
    <inkml:brush xml:id="br0">
      <inkml:brushProperty name="width" value="0.17143" units="cm"/>
      <inkml:brushProperty name="height" value="0.17143" units="cm"/>
      <inkml:brushProperty name="color" value="#66CC00"/>
    </inkml:brush>
  </inkml:definitions>
  <inkml:trace contextRef="#ctx0" brushRef="#br0">76 709 8365,'-7'-20'0,"-1"0"0,-2 1 82,0 2 0,5-4 0,-4-4 1,3-2 178,2 2 1,-2-4 0,1 2 0,1-3-226,3 0 0,1-8 1,0 7-1,0 1-285,0 3 1,0-1 0,0 3 0,0-4-23,0-1 1,0 0-1,0 2 1,0 1-247,0 2 517,6 6 0,3-9 0,6 4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8:21.215"/>
    </inkml:context>
    <inkml:brush xml:id="br0">
      <inkml:brushProperty name="width" value="0.17143" units="cm"/>
      <inkml:brushProperty name="height" value="0.17143" units="cm"/>
      <inkml:brushProperty name="color" value="#66CC00"/>
    </inkml:brush>
  </inkml:definitions>
  <inkml:trace contextRef="#ctx0" brushRef="#br0">46 3543 8386,'-5'-10'0,"-2"2"24,-1 1 0,5-5 0,-4 2 1,2-3 168,0-2 0,0-1 0,5 0 1,0-3-170,0-1 0,0 0 0,0 3 0,0-1-119,0-2 0,0-5 0,0 3 0,0 0-26,0 0 1,0-4 0,0 2 0,0-1-151,0 0 0,5 6 271,0-1 0,7-3 0,-4-1 0</inkml:trace>
  <inkml:trace contextRef="#ctx0" brushRef="#br0" timeOffset="193">76 2684 8386,'-5'-10'-279,"0"0"1,-1-1 0,2-4 539,-1 0 1,0-5-1,5 0 1,0 0-351,0-2 0,0 4 0,0-7 0,0 0-160,0 1 0,0-3 0,0 6 0,0-1-19,0 0 1,0-3-1,0 3 1,2 0 267,3 1 0,-3 0 0,4 0 0,-6-3 0</inkml:trace>
  <inkml:trace contextRef="#ctx0" brushRef="#br0" timeOffset="393">61 1854 7701,'0'-15'0,"0"0"41,0 0 1,-5 0 0,0-2-1,2-1 348,1-2 0,2-5 0,0 3 0,0-2-412,0-2 1,0-3 0,0 1 0,0 1-118,0 2 1,0 1 0,0-2 0,0 2-61,0 2 1,0-3-1,0 5 1,2 2-103,3 1 302,-3 2 0,4-7 0,-6-1 0</inkml:trace>
  <inkml:trace contextRef="#ctx0" brushRef="#br0" timeOffset="615">107 935 8386,'0'-15'0,"0"0"0,0 0 42,0-1 1,-6 1 0,1 0 0,0 0 323,-1 0 0,4-5 0,-3 0 1,3 0-415,2-2 1,0 5 0,0-3 0,0 3-206,0 2 0,0-5 0,0 0 1,0 2-31,0 1 1,0-3 0,0 0 0,0 0-123,0-2 1,5 4 404,0-8 0,7 1 0,-3-5 0</inkml:trace>
  <inkml:trace contextRef="#ctx0" brushRef="#br0" timeOffset="787">76 211 7785,'-6'-8'-132,"4"-6"1,-3 4-1,2-3 558,-2-2 1,3 0 0,-3 0 0,3 0-130,2 0 0,0-1 0,0 1 0,0 0-1408,0 0 1111,0 0 0,-6 7 0,-3 1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8:23.548"/>
    </inkml:context>
    <inkml:brush xml:id="br0">
      <inkml:brushProperty name="width" value="0.17143" units="cm"/>
      <inkml:brushProperty name="height" value="0.17143" units="cm"/>
      <inkml:brushProperty name="color" value="#66CC00"/>
    </inkml:brush>
  </inkml:definitions>
  <inkml:trace contextRef="#ctx0" brushRef="#br0">16 60 6396,'-8'0'143,"1"0"503,7 0 1,2-5-414,3 0 1,3-1-1,7 2-136,0-1 1,0-1 0,0 2 0,0-1-137,0 2 1,2 1 0,2 2 0,2-1 38,3-4 0,8 3 0,6-5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7:18:36.049"/>
    </inkml:context>
    <inkml:brush xml:id="br0">
      <inkml:brushProperty name="width" value="0.17143" units="cm"/>
      <inkml:brushProperty name="height" value="0.17143" units="cm"/>
      <inkml:brushProperty name="color" value="#66CC00"/>
    </inkml:brush>
  </inkml:definitions>
  <inkml:trace contextRef="#ctx0" brushRef="#br0">211 166 7395,'0'-8'1205,"0"1"-647,0 7-409,-7 0 0,4 0 11,-7 0 1,2 2-184,-2 3 0,-2-2 0,5 6 0,0-1 6,1 1 0,-1-4 0,4 5 5,-2 1 1,-5 3 0,3 1 0,0 0 12,1 0 0,-6 0 1,3 0-5,1 0 0,-4 5 0,6 0 0,-1-1-2,0-2 0,1 3 1,2 1-1,-1 1-44,2 0 1,-1 3 0,1-3 0,-2 0 15,2-1 0,1 0 0,2-5 0,0 3 17,0 1 1,2 5-1,1-5 1,2-1 30,-2-3 0,6 6-3,1 3 0,2-3 0,-1-2-4,-1-3 0,0-2 0,6 0-2,-1 0 1,-5-5-1,0-2-5,1-1 0,3 0 1,1-4-4,0 2 1,0 5-1,0-5 1,0-1 0,-5-3 0,0-1 9,2 0 1,1 0 0,3 0 0,-1 0 27,0 0 1,-5-1 0,0-4 0,1-4-9,3 1 0,1-6 1,-2 4-1,-1-3-11,-2-2 1,0 0 0,5 0 0,-1 0-7,-4 0 1,3-5-1,-4-2 1,1 0 30,0 0 1,-5-5 0,3 2 0,0-2 38,1 2 0,-6-8 0,2 3 0,-3 0 5,-2 3 1,0-2 0,0 4 0,0-3-16,0-2 0,0 1 0,-2 2 1,-1 4-58,-2 1 1,-7 0-1,2 4 1,-2-2-11,2 1 0,-3 4 0,3 3 0,-4 2-12,-1-1 1,0-3 0,0 1-24,0 3 1,5-2 0,2 5-1,-1 1-79,1-1 1,5 0-1,-4 4-199,0-2 0,4 0 1,-7 5-107,-2 0 1,0 7 0,1 3 0,0 5-465,0 5 1,-3 2 878,-1 3 0,0 10 0,0-3 0</inkml:trace>
  <inkml:trace contextRef="#ctx0" brushRef="#br0" timeOffset="1232">844 106 7956,'-8'0'92,"1"0"1377,7 0-1425,14 0 1,-9-2 0,10-1-46,-2-2 1,1 0 0,1 5 10,0 0 0,0 0 0,0 0 0,0 0-33,0 0 1,5 0-1,0 0 1,-1 0-112,-3 0 1,4 0 0,2 0 0,2 0 55,3 0 1,-1 0 0,1 0 0,-2-2 25,2-3 0,2 2 1,1-7-1,0 0 2,0 2 0,-2-6 0,-1 6 0,-3-2-242,-3 0 0,5 6 0,-6-1 292,-2 4 0,6 1 0,-1 0 0</inkml:trace>
  <inkml:trace contextRef="#ctx0" brushRef="#br0" timeOffset="1957">1191 227 8388,'-8'1'475,"3"4"-318,3 6 1,2 4-1,0 5 1,0 5-151,0 3 0,0 7 0,0 2 1,0 0 0,0 0 0,-2 5 1,-1-2-1,-2 2-129,2-2 1,1 0 0,2-8 0,0-3-15,0-1 1,0-1-1,0 0 1,0-4-73,0-1 0,5-2 1,0-5-1,0 0-1334,2 0 1541,-6 0 0,13 0 0,-6 1 0</inkml:trace>
  <inkml:trace contextRef="#ctx0" brushRef="#br0" timeOffset="3323">2216 61 7252,'0'-8'469,"0"1"1,0 5 0,-1-1-191,-4-2-189,3 0 1,-7 5 8,4 0 0,2 0-16,-7 0 0,0 1 5,-5 4 0,0-1 0,0 4 53,0-1 1,0 0 0,0-4-82,-1 2 1,1 5 0,2-3 0,1-1-35,2 1 1,0 3 0,-3-3-1,1 1 36,2 4 1,0 1-1,-3 2-163,3 1 0,-4-1 0,6 0 0,-1 0-83,4 0 0,-1 0 0,1 0 0,1 0 152,3 0 1,-4 7 0,0 1-12,1 1 0,2-2 1,2-7-1,0 0 79,0 0 0,0 0 1,2 0-1,3-2-53,5-3 1,-1 4 0,1-4-1,1 2 13,3-2 0,-1 3 0,1-5 0,-1 2-16,4 1 1,1-6 0,-3 3 0,0 0-24,0 1 1,0-4-1,1 5 1,-1 0 30,0-2 0,0 6 1,0-4-9,0 3 0,-5-3 1,-2 0 229,-1 2 1,-2 1 0,-5 2-5,0 0 1,0 1 0,0-1 0,-2 0-79,-3 0 1,2 0 0,-7 0 0,-2-2-44,-1-3 1,3 4 0,0-4 0,-4 2-31,-4-2 1,1 1 0,-3-6 0,2 0-65,-2 2 1,1-5 0,-4 3 0,-1-4-247,1-1 0,3-1 0,-5-3 0,-1-2 60,3-3 0,-4 4 0,7-3 1,3 0-683,6-1 0,-1 4 877,7-5 0,0 7 0,5-4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5:59:41.412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138 138 8844,'0'11'183,"-6"0"-150,-1-5 0,1-2 0,3 7 0,-3-2 1,4 0 0,-7-5 17,0 3 1,7 1 0,-4-1 70,3 6 1,-3-2-80,-1 2 1,-6 0 0,7 7 4,1-1 1,-3-6-1,1 0-36,3 3 1,-1-1-1,1 0 1,-2-2 17,1 2 1,3 3 0,2 1-33,0 1 1,0 0 0,0-1 0,0 1 4,0-1 1,0 1-1,0 0 1,0-1-10,0 1 0,0-1 1,0 1-1,0 0-1,0-1 1,2 1 0,3-1 72,1 1 1,1 0 0,-5-1-11,4 1 1,-1-1-18,8 1 1,-7-3-38,7-4 0,-6 3-398,6-10 210,-9 9 0,5-10 0,-7 6-75,5-3 0,-5 1 1,7-5 260,-1 3 0,3-1 0,9-6 0</inkml:trace>
  <inkml:trace contextRef="#ctx0" brushRef="#br0" timeOffset="1">471 843 7998,'0'-13'241,"0"0"331,0 9-22,0-5-380,0 9 0,3-6 0,1-3 0,5-2-272,1-4 1,4-1 0,5 1-1,1 2-15,-1-2 1,1-9 0,2-4 0,4-1 83,7 1 0,-3-5 1,3 5-1,-1-2-1,-1-5 1,4 6-1,-9 3 1,-2 5 18,-2 1 1,-3 0-1,1 1-14,-1-1 1,-6 9 0,-2 3 17,-2-1 43,-2 7 1,-7 2-1,0 13 1,-3 4-45,-3 3 0,1 2 1,-8 4-1,-2 4-21,-2 1 1,-3 12-1,1-4 1,-1 3 12,0-1 1,7-2 0,2-2 0,0-4-108,1-7 0,5 2 0,-1-1-205,4-3 0,8-9 1,3-4-1,2-3 332,4-3 0,2 6 0,3-1 0</inkml:trace>
  <inkml:trace contextRef="#ctx0" brushRef="#br0" timeOffset="2">1255 667 7768,'-11'0'997,"5"0"-850,12 0 1,5 0-127,9 0 1,-1 0 0,1 0 0,0 0-190,-1 0 0,1 0 0,-1 0 1,1 0 167,0 0 0,8-9 0,2-2 0</inkml:trace>
  <inkml:trace contextRef="#ctx0" brushRef="#br0" timeOffset="3">1941 275 7437,'0'-11'611,"0"5"0,-2 12 1,-2 7-545,-3 5 1,-2 1-1,3 1 1,-5 2 5,0 4 0,-6 4 0,4 9 0,-3 1-155,3-1 1,-2-2 0,6-2 0,1-5-81,-1-2 0,2-1 0,7-8 76,0 1 1,7-1-1,2-1 46,2-5 1,-1-2-1,6-7 1,-3 3-6,2-3 1,-4-2 0,2-2 0,2 0-50,3 0 1,1 0-1,1-2 1,-1-2-41,1-3 0,0-6 1,-1 6-1,1 1-63,-1-3 0,1 7 1,0-5 41,-1 5 1,1 2 174,-1 0 0,-8 9 79,-4 4 0,-5 5 0,-2 1-69,0 1 0,-7-7 1,-1 0-1,-3 0 195,-4-2 0,-3 4 0,-1-8 1,-1-1-208,0 3 0,1-5 0,-1 7 0,1-2-123,-1-5 0,0-2 0,1-2-48,-1 0 0,9-2 0,5-4-310,4-7 0,2-7 463,0-6 0,8-5 0,3-8 0</inkml:trace>
  <inkml:trace contextRef="#ctx0" brushRef="#br0" timeOffset="4">2490 706 6773,'-9'20'95,"5"-3"1,-7-2 0,0-2 170,0 3 1,5 1-1,-5 3-583,2-1 1,3 1-173,6-1 1,2-8 488,4-4 0,5-5 0,9-2 0</inkml:trace>
  <inkml:trace contextRef="#ctx0" brushRef="#br0" timeOffset="5">2608 216 7884,'-20'0'241,"7"0"175,0 0 0,9 9-264,-3 4 1,5-2-1,4 2-722,5 2 570,3-6 0,10 8 0,0-6 0</inkml:trace>
  <inkml:trace contextRef="#ctx0" brushRef="#br0" timeOffset="6">3019 99 7745,'-17'19'791,"2"3"0,1 2-485,-1 2 1,-2 9-1,-3-2 1,3 4-167,4 2 1,-3 6 0,8 1 0,-1-2-376,0-3 0,-4 5 0,7 0 0,1-3-192,3-1 0,2-3 0,0-2 0,0-5-523,0-5 0,0-6 262,0-1 762,0-9 0,7-5 0,-1-12 0,-1-7 534,-3-5 1,-2-3-301,0-6 0,-2 1 0,-3-2 0,-1 8 105,1 3 1,-3 0 76,1-3-241,1 9-328,6 2 1,8 9 0,8 0 27,8 0 0,-3 0 0,8 0 0,-1 0-213,5 0 0,1 0 0,1 0 0,-2 0 264,2 0 0,2-8 0,2-3 0</inkml:trace>
  <inkml:trace contextRef="#ctx0" brushRef="#br0" timeOffset="7">3509 1 7228,'-11'0'762,"3"0"0,10 8 1,2 5-565,3 5 0,6 8 1,-7 2-1,-1 3 42,-3 4 0,0 4 1,2 4-1,3 5-141,-3 2 0,-8 9 0,-5 6 0,-2-1-324,-4-3 0,-2-3 1,-5 1-1,-2-2-277,-2-5 0,-3-4 0,5-9 0,-2 0 502,2 0 0,-6 1 0,-1-1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2T16:01:26.601"/>
    </inkml:context>
    <inkml:brush xml:id="br0">
      <inkml:brushProperty name="width" value="0.34286" units="cm"/>
      <inkml:brushProperty name="height" value="0.34286" units="cm"/>
    </inkml:brush>
  </inkml:definitions>
  <inkml:trace contextRef="#ctx0" brushRef="#br0">108 114 8326,'0'-12'631,"-5"3"-439,-6 9-566,-1 9 303,-3 3 1,9 10-1,2-1-93,3 1 120,6-10 1,6 1 166,7-10 1,-2-6 78,2-12 1,-6-5 0,0-9 79,-4 4 0,-5-1-112,0 1 1,-7 1-532,-7 6 0,-6 4-764,-8 7 1,-1 11-79,-3 11 1203,8 9 0,5-2 0,5 5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2:05:59.569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0 295 6599,'2'-11'241,"5"4"-82,6 5 0,-2 2-86,2 0 1,-7 0-113,7 0 1,-6 0 62,6 0 0,0 0 0,7 0-22,-1 0 0,3 0 0,2 0 0,4 0-54,3 0 0,1 0 1,8 0-1,-1 0 37,0 0 0,0 0 0,0 0 0,1 0 20,-1 0 0,0 0 0,-2 0 0,-2 0 36,-2 0 1,-16-2 0,3-2-8,-3-3-213,0 1 0,-4 6-440,1 0 619,-10 0 0,13 8 0,-6 3 0</inkml:trace>
  <inkml:trace contextRef="#ctx0" brushRef="#br0" timeOffset="913">706 1 6546,'19'0'90,"-6"0"0,0 2-55,3 5 1,1 1 0,5 7 0,2-4 2,2-2 0,7 6 1,-5-2-1,2 3-23,5-3 1,2 4 0,2-4 0,-2 2-10,-4-1 1,2 3 0,-7-4 0,1 2-20,-1-2 1,-9 3 0,-8-8 11,-2 3 1,4-4 0,-6 6 26,-3 2 0,-4-6 1,-7-1 3,-6 1 0,-4 0 0,-3 6 1,1-4-10,-1-2 1,-6 4 0,0-5 0,0 3-9,-3 5 0,1-6 1,-7 4-1,5-1-29,2-3 0,-1 8 0,5-5 1,-2 4 15,2 3 0,-6 0 0,-1-1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2:06:04.856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99 216 7560,'-20'0'0,"9"0"0,2 0 0</inkml:trace>
  <inkml:trace contextRef="#ctx0" brushRef="#br0" timeOffset="324">1 235 6909,'19'0'111,"1"0"0,-1 0-111,1 0 0,6 0 1,0 0-1,-2 0-22,-2 0 0,4 0 0,2 0 1,3 0-21,4 0 1,2 0 0,4 0 0,3 0-4,1 0 0,1 0 1,-5 0-1,3 0-12,2 0 1,6 0-1,-6 0 1,-1 0-71,3 0 1,-6 0 0,4 0 0,-5 0 126,-2 0 0,0 0 0,0 0 0,1 0 0</inkml:trace>
  <inkml:trace contextRef="#ctx0" brushRef="#br0" timeOffset="1331">1196 0 8326,'20'0'0,"6"0"0,2 2 0,0 3-195,1 1 0,10 3 0,-2-3 1,2 5 25,5 0 0,1 4 1,-1-6-1,2 0 159,-3-1 0,5 8 0,-2-5 0,-3 0 47,-1-5 0,-5 3 0,-2-1 0,-5 1-15,-2 0 1,-1-3 0,-8-6 0,-1 3-41,-5 3 0,-2-4 62,-5 5 0,-4-3-36,5 3 0,-7-5 1,-7 4-1,-8-1 0,-9 1 1,-6-1-1,-12 8 1,-3 0 12,-8-2 1,-6 6-1,-4-6 1,-4 2 39,-3 0 1,7-2-1,-2 4 1,4-2-41,2 3 0,9-6 0,6 4 0,7-1-194,5-3 1,10 8 0,0-5 172,7 4 0,10 3 0,-3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2:16:29.785"/>
    </inkml:context>
    <inkml:brush xml:id="br0">
      <inkml:brushProperty name="width" value="0.22857" units="cm"/>
      <inkml:brushProperty name="height" value="0.22857" units="cm"/>
      <inkml:brushProperty name="color" value="#66CC00"/>
    </inkml:brush>
    <inkml:brush xml:id="br1">
      <inkml:brushProperty name="width" value="0.17143" units="cm"/>
      <inkml:brushProperty name="height" value="0.17143" units="cm"/>
      <inkml:brushProperty name="color" value="#66CC00"/>
    </inkml:brush>
  </inkml:definitions>
  <inkml:trace contextRef="#ctx0" brushRef="#br0">4586 118 13312,'0'-11'-2639,"0"0"2378,0 5 1,-2 4 127,-4-5 96,3-4 1,-14 9 262,4-4 0,2-3-335,-2 2 1,6 1-1,-6 6 174,-2 0 1,4 0-1,-2 0-98,-2 0 0,-3 0 0,-1 0 0,-1 0 75,1 0 0,-7 2 0,-1 2 0,1 3 54,-2-3 1,0 1-1,-7-1 1,2 2 43,-2-1 1,0 4 0,1-3 0,1 1 39,-2 1 1,0-6 0,0 7-1,3-2-108,-3-1 1,0 3 0,-2-5-1,2 3 52,0-3 1,-10 5 0,10-3 0,0 1-81,-2 2 1,-7-5 0,-1 9-1,1 0 4,3-2 1,-5 6 0,-2-3 0,-2 3 25,-4 3 1,3-1 0,-1 1 0,0-1-29,2 1 0,-7 0 0,5 1 0,-2 1 10,1-2 1,-1 10 0,6-10 0,-2 4 23,-5 4 1,5-6-1,-2 6 1,0-2-21,2 0 1,2 1-1,9-8 1,-1 1-7,1-1 1,0 7 0,0 1 0,2-1-15,4 2 1,-4-4 0,4 6-1,-1 1-58,1-1 1,-4 1-1,4 4 1,-4-3-4,-2 3 1,2 0 0,2 0 0,3-2 3,-3 1 0,-2 1 1,0 0-1,2-4 2,2-3 1,9 7-1,-4-5 1,2 3-40,0 0 1,-1-7 0,8 4 0,-1 1-9,1-1 1,-7 1 0,-1 4-1,3-5 24,3-2 0,-1 5 0,-2-7 0,-2 0 10,2 3 0,-7-1 0,-1 7 0,-3-3 6,2 3 0,-4 2 0,5 2 0,-5 1-21,-3-1 0,1-2 0,0-2 0,2-3 42,4 3 1,-2 0-1,7 0 1,0-5 4,-1-1 0,1 3 0,4-5 0,-2-4 32,2-1 1,2 4 0,3 3 0,1-1-41,5 0 0,-4-2 1,6-4-1,-2 2-20,0 2 1,6 7 0,-4-7 0,0 0-49,1 3 0,3-6 0,-4 8 0,2-1-28,5 1 0,-5-5 1,1 7-1,-1-1 2,0-1 1,-4 10 0,4-6 0,1 0 31,-1 2 0,-6-2 0,4 2 0,-2 0 26,0 4 0,6 3 0,-4-5 0,1 0-26,-1 0 1,6 1 0,-3-3 0,1-3 12,0-1 1,1-2-1,4 3 1,-3-1 2,-1 2 0,-1-5 0,7 1 0,-2-1-11,-4 1 1,3-5-1,-3 4 1,4 1 11,2-1 1,0 3-1,0 6 1,-2 1 9,-5-1 0,5 4 1,-5-1-1,5-5-23,2 0 1,0 0 0,0 2 0,0 0-20,0 0 0,0-2 0,0 0 0,0 0 4,0 5 0,0-1 1,0-6-1,0-2 31,0 1 0,0 3 0,0 3 1,0-1 25,0 0 0,0 0 0,0 0 1,2 1 26,5-1 0,-3 0 0,9 0 0,0-2-44,-2-4 1,7 4-1,-5-4 1,4 4-18,3 2 1,-1-2 0,3-2-1,2-3-16,2 3 1,3 0-1,-6 0 1,4-5-17,-3-1 1,4 3 0,0-3-1,0-1 7,1 0 1,3 1 0,-3-5 0,1 2 34,5-2 0,-4 4 0,1 0 0,1 1-16,-3-1 0,5-2 1,-6-4-1,-1 2 31,0 2 0,5 7 0,-5-7 0,0 0 16,1 2 0,6-4 0,-3 7 0,3-1 16,-2 1 0,4-5 0,-5 6 0,5 1-9,3-3 1,-3 5 0,-2-6-1,-3 1 0,3 5 0,2 0 0,2 0 0,0-5 28,1-2 0,-1 7 0,0-4 0,0 1-3,0 1 1,1-2-1,-1 3 1,0-1-7,0 2 1,0 0 0,1 0-1,-1-5 29,0-2 1,7 7 0,-1-4-1,-1 1-37,-3 1 1,-1-2 0,1 3-1,0-3 8,-1-3 0,10 5 0,-9-5 0,5 0 6,2 1 1,4 3-1,-4-3 1,0-1-4,0 0 0,4 5 0,-4-5 0,0 1-7,0-1 0,4-2 1,-4-4-1,0 2 12,0 2 0,4 0 0,-4-6 0,0-1 8,0 1 0,4-1 0,-6 1 0,-3 0-19,-1-1 0,3 1 1,3-3-1,0-1 15,0-3 1,2 0 0,-6 6-1,-3 1 47,3-1 1,6-1 0,-2-3-1,-1-2-54,1 2 1,0 3 0,-4 1 0,2 1-19,-3 0 1,-2-1 0,1 1 0,1-1-6,3 1 0,0 0 1,-5-1-1,3 1 14,2-1 1,-1-1 0,-3-3 0,1-2-1,3 2 0,6 3 0,-6 1 0,0-1 21,2-5 0,-5 4 0,7-4 0,0 5-4,0 1 0,-4-1 0,4-3 0,-2-2-27,-4 2 1,4 1 0,-3 1 0,-1-2-17,-3 1 0,3 5 1,-1-8-1,-1 5 23,1 1 0,1 1 1,-3 0-1,3-1 3,1 1 0,1-1 1,-4 1-1,1 0-24,3-1 0,0 1 1,-5-1-1,3 1-4,1 0 1,1-1-1,-7-1 1,-2-3 0,-4-2 0,4 0 1,-4 7-1,4-3 30,2-4 0,-7 5 0,1-8 0,2 3-8,2 1 0,0-8 1,-2 5-1,-3 0-7,3 0 0,0-5 0,0 7 0,-5 0 3,-1-2 0,3 5 0,-3-8 1,-1 1 7,0 0 0,5 6 0,-5-4 0,1 2 4,-1 0 1,5-7-12,-7 8 3,9-1 1,-7 0 0,7-2 0,-3-3 0,1-1 4,-2 2 1,6-7 0,-5 6 0,5-1-10,2-1 0,1 3 1,-1-4-1,-2 1-10,-4-2 1,8 5 0,-4-2 0,0-1-7,0 3 0,9-7 1,-9 5-1,2-3 8,5 3 0,-1-5 1,-4 4-1,0-4-20,1-2 0,5 7 0,3-1 1,0-1-16,0-3 0,4-2 0,-6 0 0,-2 0 2,-3 0 1,3 7 0,-1-1 0,-4-2 24,-2-1 1,11-3-1,-9 0 1,1 2 3,-6 4 1,8-4 0,-5 5-1,0-3-14,0 3 0,9-5 0,-12 5 0,1-5-8,2-2 0,-2 6 0,0 1 0,-2-3 7,2-2 0,-5-2 1,1 0-1,-1 0 7,0 0 0,-3 0 0,3 0 0,-2 0 36,-4 0 0,5 0 1,-1 0-1,0 0-18,1 0 1,-1 0 0,-4 0-15,2 0 0,0-2 1,-6-2-1,2-3 1,1 3 5,4 2 0,-1-5 0,-7 1 0,3-1-20,4-2 1,-4 7-1,4-4 1,-4 1 2,-2-1 0,-1 4 0,1-7 0,-1 2 20,1 1 0,0-7 0,-1 4 0,1 0 16,-1 1 1,3-8 0,2 6 0,2-3 20,-2-1 0,4 1 1,-1-4-1,-1 2-25,2 2 0,-6 0 1,6-7-1,-2 3-6,0 4 0,0-5 1,-6 5-1,0-2-14,-1 2 1,1-5 0,-1 7 0,-1-2 2,-5 0 0,4 2 0,-6-4 0,2 4 15,0 3 0,-2-8 0,5 3 0,-3-2 7,2 2 1,2-4-1,3 3-9,-1-3 1,1 4 0,-3 0 0,-1 0 1,-3 2 1,0-6 0,4 3-5,-4-3 0,3 4 0,-8 0 1,3 0 3,4 2 0,1-6 1,-1 3-1,-2-1-1,2 2 1,3-4 0,1 4 0,1-5-3,-1-1 1,1-5 0,-3 0 0,-1 2 0,-3-2 0,-2 0 0,4 4 1,-2 1 10,2-1 1,-4-6-1,0 0 1,0 2 1,0 2 0,-5-4 1,5-2-1,0 0-16,0-1 0,-4-3 1,3 3-1,-1-1-24,-5-5 1,5 4 0,-2-1 0,-3-1 11,-2 3 1,-2-1 0,0 7 0,-2-4 13,-4-3 1,3 1 0,-5-3 0,-1 5 160,-4 0 1,4 4 0,0-9 0,3 0-97,-1 3 0,1-7 0,6 4 0,0-2-92,0 3 1,0-5 0,0 4 0,0-4-49,0-2 0,2 2 1,2 0-1,3 2 6,-3 0 0,5-6 0,-2 10 0,-1-2 20,3 1 1,-7 6 0,4-5-1,-3 1 69,-3-1 0,0 5 0,0-4 0,0-1-28,0 1 1,0 3-1,2-3 1,2 0 73,3-1 1,-1 5-1,-6-5 1,0 1-60,0-1 1,0 5 0,0-6-1,0-1-6,0 2 0,7-10 0,-1 6 0,1 0-9,2-2 0,-5 0 0,7-2 0,0 0-16,0 0 1,-5-7-1,5 0 1,-2 3 1,-5 1 0,-2 3 0,-2 0 0,0 0 11,0 0 1,0 2 0,0 0 0,0 2 14,0 0 1,0-6 0,0 6 0,0-7 0,0-3 0,0-1 0,0 4 0,0-1 0,0-3 1,-2-6 0,-2 4 0,-3-2 4,3-5 1,2 1 0,2 0 0,-3 4-4,-3 2 0,4-5 0,-7 5 0,3 1 32,-1-1 0,-6-5 1,4 8-1,0-1-2,1-2 0,-5 7 1,4-7-1,-2 2-10,-4 0 1,4-6-1,0 6 1,0 3-3,0 1 1,5-3 0,-5-1 0,0 2-36,0 3 1,5 2 0,-5 0 0,0-1-6,0 1 1,4 0 0,-4 2 0,3 2 5,3 2 1,-3 3-1,-1-7 1,0 2 3,1 0 1,-1-6 0,5 10 0,-3-1 0,3-1 1,-5 3 0,0-5 0,1 2-14,-1-2 0,-4 0 0,6 1 0,1 3-11,-3 3 1,5-5-1,-7 5 1,0-1 1,0 1 1,0-5 0,-4 5 0,4 0 5,2 0 1,-4-5 0,4 5-1,1-1 25,-1 1 1,-4 0-1,6 4 1,1-5 9,-3-1 0,5 6 0,-7-4 0,0-1-10,0-3 1,0 1-1,-4 1 1,2-1 11,-2 1 0,-3 4 0,-1-7 1,-1 0-12,0 3 1,7-5 0,0 7 0,-2-3 5,-2-4 0,-3 5 0,0-3 0,1 0-4,-1 3 1,1-7 0,-1 6 0,0-1 6,1-1 0,-3 3 0,-2-5 1,-2 4-5,2 3 1,-4 0 0,-1 4 0,1-2 0,0 2 0,-7-5 0,5 3 1,-3 2 40,0 2 0,3 3 1,-5-1-1,2 1-39,-2-1 1,1 0-1,-1 1 1,2-1-5,-2 1 1,0-1 0,0 0 0,3 3-4,-3 4 1,4-4 0,-1 6 0,-1-2-63,3 0 0,-7-1 0,4-5 0,-4 1 44,-2 5 0,2-4 1,2 4-1,2-2 42,-2 2 0,-2-5 0,-4 5 0,0-4 22,1-3 1,-7 1 0,12-1-1,0 0-12,-2 1 1,2-1 0,0 1-1,5-1-43,1 0 0,-3 1 0,3-3 0,1-2 4,0-2 0,-1 0 1,5 6-1,-2 1-2,2-1 0,-4 0 0,0-1 0,-1-1 6,1 2 1,-5-8 0,5 10 0,-2 1 22,-5 0 0,0-5 0,0 9 1,5-5-16,1-1 0,-5-1 1,3 1-1,-2 1 2,1 5 1,6-4 0,-7 4 0,0-5-1,3-1 0,-5-1 0,7 3 1,-1 1-13,1 3 1,-5 0 0,5-6 0,0-1 9,-1 0 0,-3 7 0,3 0 0,1 0-8,0 2 0,-1-6 0,6 6 0,-4-2-14,3 0 0,-4 2 1,0-4-1,0 4-1,-1 2 0,-3-4 0,3 4 0,1 1 5,0-1 1,-1-4 0,5 4 0,-2 0-1,2 1 0,-4-5 0,2 4 0,2 0 13,2 1 1,-4-6-1,0 8 1,0-1 1,-3-1 0,5 3 0,-6-6 1,-1 3-10,1 3 1,4-3 0,-7-1 0,1 0-5,1 1 1,-6-1-1,7 4 1,-3-1-53,0 2 1,7-1-1,-4 1 1,-1-3-43,1 3 1,6 2 0,-5 2-1,3 0 57,0 0 1,-7 0 0,5 0 0,0 0 17,-1 0 0,-3 0 0,6 0 0,0 0 46,-3 0 1,5-2 0,-6-3 0,-1-1 20,1 1 0,4 3 0,-5 2 0,1 0-11,-1 0 0,5 0 1,-4-2-1,1-2-33,5-3 1,-4 1 0,2 6 0,2 0-65,2 0 0,0 0 0,-2 0 0,-2 0 42,2 0 1,3 0 0,1 0 0,0 0 3,1 0 0,6-7 0,0 1 1,-3 1 9,-1 3 0,-3 2 0,1-2 1,-1-3 15,1-1 1,-1-3-1,0 5 1,1-3-29,-1 3 0,1-5 0,-3 3 1,-2 1-10,-2 3 0,0-4 0,4-1 1,-2 3-64,-2 2 1,-7 2 0,5 0 0,-3 0 14,-4 0 0,1 0 0,-3 0 1,2 0 31,0 0 0,-6 0 0,8 0 0,-2 0-97,2 0 0,-1 0 0,5 0 1,1 2-103,0 4 1,-1-1 241,3 8 0,-13-9 0,-11 5 0</inkml:trace>
  <inkml:trace contextRef="#ctx0" brushRef="#br0" timeOffset="1952">7428 1882 10322,'20'-9'-948,"-7"5"1287,0-9 0,-9 6-8,3-6 1,1 7 487,-1-7-710,-1 8 1,-6-5-517,0 3 276,0 5 0,-2-7 37,-4 9 1,-5 0 0,-11 0 0,-2 0 18,-2 0 0,-7 0 0,5 2 0,0 3 20,-1 1 1,-3 7 0,3-4 0,1 0 24,0-1 1,2 8-1,6-6 1,3 4-43,4-1 0,-3-7 0,8 7 9,-3 2 1,6 3-1,-1 1 1,4 1-50,2 0 1,0-1 0,2 1 74,4-1 1,5 1-1,9 0 1,0-1 21,-1 1 1,1-1 0,-1 1 0,1 0-12,0-1 1,6 1-1,0-1 1,-2 1 5,-3 0 0,-7 4 1,-4 0-1,-1-3 51,-4 3 0,-3 0 0,-2-4 0,-2-1 37,-5 1 1,-13 0-1,-12-1 1,-5 1 77,-2-1 1,-1 1 0,-1 0 0,-3-3-30,-1-4 0,-1-2 1,7-7-1,2 3-36,4-3 0,-2-2 0,9-4-375,2-4 1,11 1 0,7-8-176,3-2 1,19 6 0,5 3 0,8 4 474,6 2 0,10 0 0,5 0 0</inkml:trace>
  <inkml:trace contextRef="#ctx0" brushRef="#br1" timeOffset="2304">7742 2607 8529,'0'-11'-861,"-9"11"0,-4 13 977,-5 5 1,-1 6 0,1-2 0,3-5-108,2 0 0,9 1 0,-5-1 1,3-2-291,-1-1 0,0-8 0,10 5 281,3-2 0,5-11 0,9-9 0</inkml:trace>
  <inkml:trace contextRef="#ctx0" brushRef="#br1" timeOffset="2505">8094 1862 8421,'-17'-13'-520,"2"3"319,2 1 0,8 4 68,-1 12 0,4 4 133,2 8 0,8 1 0,3 0 0</inkml:trace>
  <inkml:trace contextRef="#ctx0" brushRef="#br1" timeOffset="3134">8369 2686 7867,'0'-20'-96,"0"7"0,0 0 796,0-2 0,-7 4-457,1-2 0,-9 8 0,1-1-258,-3 4 1,-3 8-1,-1 3 1,-3 2-106,-2 4 1,-7-4 0,7 2 0,2 2 108,2 3 0,2 1 1,3 1-1,2-1-56,2 1-1,8 0 1,-1-1 77,4 1 1,10-1 0,5 1 0,5-3-72,1-3 0,1 3 0,0-4 0,-1 4 20,1 3 0,-1 0 0,-1-1 0,-3 3 3,-2 4 0,-8-4 0,1 6 0,-4 1 10,-2 3 1,0-1 0,-2 1 0,-4 1 80,-8-3 1,-5 5 0,-5-6 0,-4 1 44,-3 5 1,-2-7-1,-6 1 1,0-3 62,0 0 0,-5-2 0,3-9 1,4-4-73,0-2 0,6 4 1,1-7-1,2-1 50,4-3 1,4-11 0,5-4 0,4-4-53,2-3 1,3-8 0,6-5 0,0-6-209,0-7 1,11-4 0,6-9 0,9 3-82,5 3 1,-7 1 0,4 11-1,-2 6 109,0 4 0,7 5 0,-5 7 0,3 1-35,3 5 0,12 4 1,6 12-1,5 3-657,2 7 785,17 13 0,-4-4 0,15 6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2:20:33.122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41 517 6952,'0'11'0,"-2"0"-342,-5-5 277,5-3 385,-7 5 1,9-5 82,0 3-19,-9-3 168,7 5-238,-7-8 5,9 0 0,2-6-259,5-1 1,-3-2 0,7 3 0,0-5 1,0-1 1,-4-5 0,6 3 0,1-3 10,-3-3 0,11 0 0,-4 0 0,2 0 16,4 0 0,0-7 0,-4 1 0,0-1 1,0-1 1,7 5 0,-1-3 0,-1 4-78,-3 2 0,-2-2 0,0-1 0,0 1 12,-1 5 1,-1 1 0,-2-2 0,-5 3-25,-2 1 1,0 10-116,-3-3 0,-4 3 100,5-3 0,-7 5-124,-7-5 1,5 7 0,-7 5-575,0 2 458,7-1 0,-9 1-98,5-1-120,3 1-20,-6-7 0,12 0 194,3 0 0,-1 0 298,8 0 0,-9 9 0,5 2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2:20:38.932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300 391 7699,'0'11'-868,"0"6"903,0-14 94,0 5 0,0-5-62,0 3-94,0-4 188,9 7 144,-7-9 52,7 0-224,-9 0 0,-7-2-72,0-5 0,-1 3 52,1-9 1,-2-1 0,-6-5-77,1-1 1,3 0 0,-4 0 0,4 0 12,2 0 0,-4 0 0,4 0-60,-2 0 0,-3 0 0,-3 0 0,1 0-1,3 0 0,-1 0 0,-3 0-41,3 0 1,-3 1-22,3-1 0,6 6 0,-1 3-333,0 2 0,7 1 36,-5 1 1,5 7-1,4-2 370,5 6 0,-5 12 0,7-5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2:20:40.997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21 1396 6335,'-3'11'727,"-3"-5"-406,4-3 161,-7-3 147,9 0-616,9 0 0,-5 0-57,9 0 1,1-7 0,3-2 0,-1 0 69,-3 0 0,0-4 0,7 4 0,0-2 11,0-4 0,2-3 0,3-2 1,1 0 0,-1 0 1,4 0 0,-1 0 0,3 0 24,5 0 1,-5 0 0,2 1 0,0-1-26,-2 0 1,7-7 0,-5 0 0,3 3-23,-3 2 1,4 2-1,-3-2 1,3-3-6,3-1 0,0-3 0,0 5 0,0-5 17,0-2 1,0 4 0,-1-4 134,1 3-124,0-8 1,-2 12 0,-3-9 0,-1-1 54,1 3 0,3-6 0,-1 6 1,-1-3 36,-3 1 1,-2 7 0,2-5 0,-6 2-7,-5 4 1,-2 3 0,0 5 0,-2 1-102,-5 3 1,5 8 0,-7-4 0,2 3-448,0-1 0,-6 0 0,6 7 116,3 0 0,-5-2 1,2-2 154,3-3 1,-5-2-1,2 5 41,2-3 0,3-6 0,2 4 0,0 0 55,0 0 0,-7-6 1,1 4-1,1-2-212,3-1 1,-5 8 0,-2-8 267,-2-1 0,6-3 0,-3-2 0</inkml:trace>
  <inkml:trace contextRef="#ctx0" brushRef="#br0" timeOffset="2303">4447 1475 7290,'-11'-8'-206,"2"5"257,0-14 0,7 12-128,-5-8 1,-2 6 141,2-6 1,-1 6-11,1-6 1,5 6-28,-5-6 0,-2 6-29,3-6 0,-3 2 0,4-4 27,-1 1 1,-8 1 0,6-5-4,-4 5 1,6-5 0,-7 5-41,-3-5 1,5-2 0,-2 0-24,-3 0 1,5 3 0,0 1 27,2 3 1,-6 0 0,1-7 2,-3 0 0,-3 0 0,0 2 29,0 5 1,6-5 0,1 7 0,0-2-5,2-1 0,-7 3 1,5-4-10,-5 2 1,-2-1 0,0-6 3,0 0 0,0 0 0,0 3 32,0 3 0,3-3 0,1 6 0,3-3-32,-3 1 1,1 6 0,-1-4-1,3 0-1,-2 0 0,-1 5 1,1-6-1,1 1-10,-1 0 0,-1 5 0,1-8 0,2-1 4,-3-3 1,5-2-1,-2 0 10,-3 0 1,-2 0 0,1 0 0,1 3 5,3 3 1,6-3 0,-6 6-1,0-3 17,2 1 1,-7 0-18,5-7 0,-5 0 0,-2 2-96,0 5 0,0-5 0,0 7 51,0 0 0,7-4 1,0 6 35,-3-2 0,-2-3 1,1-6-1,1 3 49,3 3 0,6-3 0,-6 3-39,-3-3 1,5-3-108,-2 0 0,6 6-215,-6 1 0,0 2 90,-7-2 0,7-3 1,2 7-226,2-2 436,-7 7 0,-4-14 0,-11 7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2:20:46.244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0 507 7570,'0'11'341,"0"-2"487,0-9-737,9 0 0,-4 0-159,8 0 0,0-9 0,7-2 97,0 0 0,-2-6 0,-3 5 0,-1-1 18,1 0 1,3 0 0,2-7 0,0 0 9,0 0 0,-1 0 1,4 0-1,1 0 32,3 0 0,-1 0 0,-4 0 1,3 0-28,1 0 0,8-6 0,-8-1 0,-2 3-75,-1 2 1,3 2 0,1 0-1,-5 0-215,-7 0 1,3 9 0,-7 2 91,0 0 0,-2 9 136,-9 0 0,-9 9 0,-2 11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2:20:47.474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0 41 6749,'0'-11'693,"2"2"1,3 7-254,1-5-81,1 5-195,-7-7 1,2 9 159,5 0-435,-5 0 0,9 0 103,-4 0 0,-3 2 41,10 5 0,-1 4 1,5 9-11,-5 0 0,2-7 0,-6 0 1,0 3-38,0 2 1,7 1 0,-3 1 0,2 0-65,-1 0 0,3-2 1,-3-2-1,1-3-148,-2 2 1,5 1-1,-7-1-22,0-1 1,5-8-1,-7 8 1,0 1-51,-1 3 0,6 2 0,-8 0 298,-1 0 0,-3 0 0,-2-1 0,9 1 0,2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2:20:49.322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1 579 7937,'13'-3'295,"-2"-3"-205,-2-8 1,6 3-1,-1-2-29,3-2 1,-3-3 0,-1 0 0,5 0 0,4 1 54,4-6 0,1-1 0,-7 2 1,2-2-69,5-3 1,-5-2 0,4 5 0,-4-3-23,-2 3 0,0 4 0,0 4 0,0 3-153,0-2 0,-7-1 0,-1 1 0,-1 4-245,0 2 1,2-7 153,7 3 1,0-3 0,-2 1 0,-3 4-125,-2 2 0,-6 0 342,6 2 0,-8 5 0,4-7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2:20:50.666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0 20 7811,'0'-11'26,"0"2"219,0 9-12,0 9 54,0 2-223,0 9 0,0-7 0,2-2 17,5-2 0,-3 5-150,10-8 35,-1 10 1,0-7 0,0 6 0,3-2-90,2 3 0,2 10 0,0 5 0,0 0-106,-1-4 1,1 2 0,0 0 0,0-1 64,0 1 1,0-2 0,0-9-1,0-3-738,0-2 902,-9-8 0,16 12 0,-5-5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2T16:01:27.337"/>
    </inkml:context>
    <inkml:brush xml:id="br0">
      <inkml:brushProperty name="width" value="0.34286" units="cm"/>
      <inkml:brushProperty name="height" value="0.34286" units="cm"/>
    </inkml:brush>
  </inkml:definitions>
  <inkml:trace contextRef="#ctx0" brushRef="#br0">119 22 7754,'0'-12'966,"0"2"-811,4 10 1,1 6-162,2 5 1,-2 6 0,-5 7-11,0 1 0,0 1 0,0 0 1,-1 5-22,-3 4 0,-2 10 0,-4 2 1,-1 6-55,0 4 1,0-2-1,-1 2 1,-1-4 2,-1-7 1,0 3 0,4-9 0,2-3 118,1-3 1,4-6 0,0-3 0,1-2 1,2-2 0,6 1-35,5-1 1,5-1-1,6-2-96,3-3 0,-2-8 0,2-4 0,-2-1-334,-2-2 0,1 0 0,-1 1 432,1 2 0,9 3 0,2 5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2:20:52.106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0 379 6792,'13'-11'279,"1"5"0,-10 1 1,5 1-167,0-3 0,-5 1 1,7 3-18,-2-3 0,7-3 0,-5-7 0,2 5 33,0 2 0,1-6 1,6 2-26,0-5 0,0 0 0,2 3 1,2 1-41,3-1 0,-1-3 0,-6-2 0,2 3-195,5 3 0,-5-3 0,5 3 0,-5-1-350,-2 1 1,6-1-1,1 6-181,-3-2 0,-2 7 662,-2-3 0,0 5 0,0 2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2:20:53.300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20 41 7878,'0'-20'-397,"-2"9"863,-5 4 85,5 5 57,-7 2-204,9 0 0,2 7 0,3 1 0,4 1-333,2 0 0,2 7 0,7-3 1,-2 5-108,-5 2 1,11 0 0,-4-1 0,2 1-26,1 0 0,-3 0 0,0 0 0,-1 0-81,1 0 1,0-2 0,0-3 0,-2-1-127,-5 1 0,5-4 1,-5 0-61,5-2 1,2 4-1,0-6-618,0-2 0,-7 3 946,0-1 0,-8 0 0,13 2 0,-7 2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2:20:54.989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0 1357 6792,'13'0'167,"1"0"0,-8-7 0,8 0-71,1 3 0,-4-5-29,2 2 0,1-6 1,3 4-22,-3-2 1,3 5-1,-3-6 1,3 1-10,3 0 0,0-2 1,0-5-1,0 3-6,0 1 1,0 1 0,0-7 0,2 0 0,5 0 0,-5 0 0,7 1 1,-3-1 36,1 0 1,6 0 0,-4 0-1,0 0 32,0 0 1,4-2-1,-4-3 1,-1-1 10,1 1 1,7 1 0,-5 0 0,0-3-62,-5 3 0,3 2 1,0 2-1,0 0-30,-1 0 0,6 0 0,-8 0 0,-1 0 37,-3 0 1,4 2 0,1 3 0,-3 2-174,-2-3 1,-2-2-1,0-2 1,0 0 53,0 0 1,7 7 0,-1 0 0,-1-3 45,-3-1 0,-2-1 0,0 2 0,0 3 9,0-2 0,0-1 0,-1 1 0,1 1 7,0-1 0,0-3 0,0-2 0,0 2 0,0 5 0,0-5 0,0 5 0,0-5 2,0-2 1,0 3 0,0 1-1,0 3-95,0-3 1,-1 1 0,1-1-134,0 3 1,-6 7-707,-1-8 408,0 10 523,-2-5 0,-11 18 0,-11 2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2:20:56.452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1 0 7273,'11'2'-88,"-4"5"0,-3-5 1,0 7 349,3 0 1,2-7-203,-2 5 1,1-3 0,8 1 0,-5 4-65,-2 2 0,4-5 0,-4 5 0,2-2 23,5-4 0,1 6 0,3 0-3,0 0 0,-2 7 1,-3-7-1,-1 2-31,1 0 1,3-2-1,2 5 1,0-3 43,0 3 1,0-5 0,0 2 0,0 0 14,0-2 1,-1 5 0,1-7 0,0 2-4,0 4 1,7-4-1,-1 3 1,-1 1 36,-3 3 0,-2-5 0,0-2 0,0 0-33,0 0 1,0 1-1,0 3 1,0-2-39,-1 3 1,1 2 0,0-1 0,0-1 11,0-3 1,0 0 0,0 7-1,0 0-21,0 0 1,0-2 0,0-3-1,0-1-8,0 1 0,0 3 0,0 2 0,0-2 56,-1-5 0,1 5 0,0-5 0,0 5 7,0 2 1,0-1-1,0-1 1,-2-2-5,-5-3 1,5 0-1,-5 5 1,5-3-10,2-1 1,0-3 0,0 4 0,0-4-59,0-2 0,-3 7 1,-1-5-1,-3 2 27,3 0 1,-1-6 0,1 4 0,-3 0-32,2 0 0,3 3 0,2 3 33,0-3 0,-7 1 0,-2-6 0,0 0 34,0 0 0,-4 6 0,6-4-39,3 0 0,2 5 0,-1-7-56,-3 2 1,-3-7 0,-5 3-94,8-5 1,-3-2-333,2 0 0,-2 2 0,5 3-1180,-3 1 1655,-9 10 0,5 4 0,-9 11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2:20:58.086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1 1097 7453,'2'-11'401,"4"5"0,-1 3-248,8 3 0,-6 0-147,6 0 1,-6 0 0,6 0-5,3 0 1,1 0 0,3 0 0,0 0-20,0 0 1,0 0-1,0-2 1,0-2 16,0-3 1,6-2-1,3 5 1,0-5 15,0-2 1,6 4 0,-2-4-1,5 0 9,2 0 1,0 4-1,0-4 1,0 0-7,-1 0 1,1 0 0,0-2 0,0 4 4,0 0 1,0 0-1,2-6 1,2 4-3,3 2 0,-1-5 0,-6 6 0,0-3 24,0-5 1,0 5-1,2-2 1,2-3 4,3-2 1,-1 5 0,-4 0-1,3-3-14,1-1 1,7-1 0,-6 2 0,-1 3-42,3-2 1,-7-1-1,5 1 1,-5 1 8,-2-1 0,6 4 0,1-3 0,-3 1 11,-2 2 1,-2-4 0,0 8 0,-3 0-9,-3-2 0,3 5 1,-3-7-1,1 0-12,-2 0 1,5 4-1,-5-4 1,5 0 2,2 0 0,-3 4 1,-1-6-1,-3 0-3,2 2 1,-4-1-1,3 6 1,-1-5 20,-2 0 0,0 0 0,-7 6 0,5-4 28,2-2 1,-4 5-1,4-5 1,0-1-21,0 1 1,-5 5 0,5-8 0,0 1-26,0 2 1,-4-4 0,4 6 0,-2-2 12,-5-5 1,5 5-1,-3-2 1,-1-1 8,-3 3 0,5-4 1,-1 6-1,-1 0 11,-3 0 0,-2-4 1,0 4-70,0-2 1,-1 7-1,-1-5-148,-5 0 0,5 7-189,-5-5 1,-1 5 0,1 2-1015,2 0 1387,-6 0 0,0 9 0,-9 2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2:21:10.470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21 21 7157,'-11'-9'-264,"2"7"910,9-7-6,0 9-214,9 0-309,-7 0 1,9 0 150,-4 0-377,-5 0 1,9 2 57,-4 5 0,-3-5 26,9 5 1,-6-5 42,6-2 1,-6 0-3,6 0 1,-2 2 0,5 3 0,-3 1 33,3-1 0,-5-3 1,2-2-1,0 2 14,-2 5 1,7-5-1,-5 5-22,5-5 0,2 0 0,0 2 0,0 3 19,0-2 0,0-3 0,0 0-73,0 5 0,-1-5 1,1 4-1,0-3 22,0-3 1,0 6 0,0 1 0,0-3 5,0-1 0,0 3 0,0 3 0,0 0-47,0 0 0,0 0 0,2-5 1,2 3 46,3-3 0,-1 1 0,-6-1 0,0 3 36,0-3 1,0-2 0,2-2 0,3 3-31,1 3 0,1-4 1,-5 5-1,2-5-18,3-2 0,0 2 0,-8 3 0,1 2-14,0-3 0,2-2 0,3-2 0,1 2-79,-1 5 0,-3-5 0,0 7 0,2-2 36,3-1 0,0 1 0,-5-5 0,2 3 58,3 1 1,-1 1-1,-4-5 1,3 3-3,1 1 0,1 1 1,-7-7-1,0 2-9,0 5 0,6-5 0,1 5 1,-3-5-34,-2-2 0,-2 7 0,3-1 0,1-1 32,3-3 1,-1 0 0,-4 2 0,3 3 3,1-2 0,1 3 0,-5-1 0,2 0 1,3 2 0,2-7 1,-5 7-1,3-3-2,-3 1 0,-2 2 0,0-5 0,3 3 9,1-3 1,1 5 0,-7 0 0,0 0 22,0 0 0,6-3 0,1-3 0,-3 1-11,-2 3 0,-2-1 0,0-6 0,0 0 8,0 0 0,0 7 0,0 0 0,0-3-1,0-2 1,0 5-1,0 0 1,0-3 0,0 5 0,0 0 0,-1 0 2,1-1 0,0 6 0,0-8 0,0 1 33,0 2 0,0-5 0,0 7-24,0-2 0,0 5 1,0-8-1,0 1-38,0 2 1,-7-7-1,0 7 1,3-3-6,2 1 0,1 0 1,-1-5-1,-2 2-11,-3 3 1,0 0 0,7-7-8,0 0 1,0 2-27,0 4 1,0-3-1,0 6 46,0-1 0,0-5 1,0 6 48,0-1 1,0-3 0,-1 6-4,1-2 0,-2 0 0,-2-5 1,-3 3 91,2-3 0,3 1 0,2-1-5,0 3 1,0 6 0,0-6 0,0-1-89,0 3 1,0-5 0,0 8 0,0-1-31,0 0 1,-3-5 0,-1 5-1,-3-2 29,3-4 0,1 4 1,1-1-220,-5 4 1,5-8-32,-5 3 0,-2-3-29,3 3 1,-1-5-274,7 5 1,-7-5-466,0-2 1,-6 0 977,6 0 0,-8 9 0,4 2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2:22:17.618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0 647 7480,'0'-11'-143,"0"2"0,0 7 302,0-4 1,0 1 178,0-8 0,0 7-158,0-7 1,0 6 3,0-6 0,0 0-142,0-7 0,0 1-29,0-1 0,0 1 0,0-1-57,0 0 0,0 1 0,0-1 0,0 1 75,0-1 0,0-6 0,0 0 0,0 2-13,0 2 0,0 2 1,0-1-1,2-1 16,5 2 0,-5-10 0,5 10-35,-5-2 1,-2 7-1,0 2 19,0-2 0,0 4-26,0-2 1,0 6-32,0-6-63,0 9-138,0-5 166,0 27 0,0-12 28,0 14 44,0-14 6,0 3-240,8-9-270,-5 0 1,5 2-916,-8 5 1421,0-5 0,0 15 0,0-6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3:15:14.690"/>
    </inkml:context>
    <inkml:brush xml:id="br0">
      <inkml:brushProperty name="width" value="0.17143" units="cm"/>
      <inkml:brushProperty name="height" value="0.17143" units="cm"/>
      <inkml:brushProperty name="color" value="#66CC00"/>
    </inkml:brush>
  </inkml:definitions>
  <inkml:trace contextRef="#ctx0" brushRef="#br0">236 863 5744,'0'-11'0,"0"3"0,0 8 0,8 0 0,3 0 0</inkml:trace>
  <inkml:trace contextRef="#ctx0" brushRef="#br0" timeOffset="1550">275 824 5737,'0'11'61,"0"0"17,0-5-59,0-3 0,0 7 43,0-3 62,0-5-35,0 7-44,0-9-2,0 9-22,0-7 6,0 6 830,0-8-808,-9 0 0,7 3-16,-5 3 1,5-1-28,2 8 0,0-7-6,0 7 1,-6-6-13,-1 6 0,1-7-7,6 7 62,0-8 12,0 3 1,0-5 93,0 3-126,0-4-51,0 7 107,0-9-42,0-9 1,0 5 0,0-9 8,0-2 0,0 4 0,0-2 0,0-3 70,0-1 0,0-3 1,0-1-50,0-5 0,6 2 1,1-9-1,-3-2 1,-2-2 56,-2-2 1,0 0 0,0-1 0,2 1-40,5 0 0,-5 2 0,5 2-52,-5 3 1,-2 8 0,0-3 0,0 6 0,0 1-15,0 1 0,0-1-105,0 0 1,0 7-165,0 0 124,0 9 40,0-5 0,0 11-151,0 5 192,0 4-267,0 0-112,0-3-151,0 1 370,0-7 205,0 7 0,8 0 0,3 2 0</inkml:trace>
  <inkml:trace contextRef="#ctx0" brushRef="#br0" timeOffset="2356">0 471 7693,'3'-19'158,"3"-1"1,-2 3-1,7 1 1,-2 3-68,-5-2 0,7-2 1,0-3-1,2-2-15,0-4 1,-2 4 0,4-6 0,-1 2 1,1 0 0,2-2 1,3 4-1,-1-3-78,1 3 0,0 3-198,-1 1 0,1 3 56,-1 4 1,-6 4 127,0 9 0,-6 0 1,4 2 11,-2 5 0,4-3 1,-7 9-1,-1 2-2,-3 3 1,0-5 0,2 0 0,3 2-12,-3 3 0,5 1 1,0 1-43,1-1 0,-5 1 0,4 0 0,-1-3-128,5-4 1,-2 4 0,0-4 0,-2 5 184,-5 2 0,7 17 0,0 4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3:15:25.947"/>
    </inkml:context>
    <inkml:brush xml:id="br0">
      <inkml:brushProperty name="width" value="0.17143" units="cm"/>
      <inkml:brushProperty name="height" value="0.17143" units="cm"/>
      <inkml:brushProperty name="color" value="#66CC00"/>
    </inkml:brush>
  </inkml:definitions>
  <inkml:trace contextRef="#ctx0" brushRef="#br0">608 99 7035,'0'-11'-100,"0"0"232,0 4 1,-3 5 141,-3-4-133,4 3 1,-9-3 122,4-1-8,5 1-167,-15 6 0,6 0-12,-9 0 1,7 0 5,0 0 0,7 0-30,-7 0 0,6 0 0,-6 0-23,-2 0 1,4 2-16,-2 5 0,0-3 26,-7 9 0,3-7 0,1 5 70,3-2 1,0 0-55,-6-3 1,-1-1-49,0 8 0,7-7-3,0 7 0,2-6 1,-4 4-1,4 0-5,3 0 1,-5-5-1,4 5 1,0 0-45,0 0 0,1-5 0,3 7-22,-1 3 0,-9 1 0,4 3 35,0-1 0,2-6 0,7 0 0,-2 3-4,-3 1 1,-2-4 0,5 0-1,-3 2 40,3 3 0,0-1 1,-1-2-1,-1-1-7,1 1 0,3 2 1,0 3-1,-2-1-16,-3 1 0,1 0 1,6-1 4,0 1 1,-7-7 0,1 0 0,1 2 0,3 3-1,2 1 0,0 1 0,0-1 6,0 1 1,0-7 0,0 0 0,0 2-7,0 3 1,0 1 0,0 1 16,0 0 0,0-1 0,0 1-5,0-1 1,0 1-1,0 0 1,0-1-1,0 1 0,0-1 0,0 1 0,0 0 0,0-7 0,0 0 0,0 2 7,0 2 0,0-4 1,0 0-2,0 3 0,0-5 1,0 2-6,0 2 1,0-4 3,0 2 0,0 0 0,2 7 0,5-1 1,-5-6 4,4 0 0,3 0 11,-2 7 0,-1-7 1,-4 0 4,5 2 0,-5 3-23,5 1 0,-5-6 1,0-2-1,2 0-7,3 0 0,2 0 0,-5 4 1,3-2 0,1-6 41,-1 6-32,-5-9 21,15 14 1,-6-14 5,9 9 1,-7-9-1,-2 5 1,0-2 1,0-1 1,-5 3-20,7-3 1,-2-1 0,4 6-15,-2-3 1,-6-1 0,4-5 0,0 2 10,0 3 0,-5 0 0,5-5-4,-2 4 0,-1-4 4,-1 5 0,2-3 0,6 1 34,-2 1 0,-6 1-19,6-7 1,-7 0 0,7 2-13,2 4 0,-4-3-12,2 3 0,0-2 1,7 1-12,0 1 0,-7 1 13,0-7 0,0 0 0,6 2-1,1 5 0,-7-5 10,0 4 1,0 3-3,7-2 0,-1 1-2,1-1 0,0-5 1,-1 5-8,1-5 1,-7 0 0,0 2 2,2 3 0,3-1 1,1-6-14,1 0 1,-7 0 0,0 0 0,2 0-4,3 0 0,-5 0 0,0 0-4,2 0 0,2 0 0,3 0 10,0 0 0,-1 0 0,1 0 3,-1 0 1,1 0 0,0 0 0,-1 0 15,1 0 0,-1 0 0,1-2 1,0-4 1,-1 3-1,1-3-11,-1 4 0,1 2 0,-3-2 0,-1-3-8,-3-1 0,0-1 0,6 7 8,1 0 0,-3-2 1,-1-2-1,-3-3-9,2 3 0,2 2 1,3 2 1,0 0 1,-7-7 0,0 0 3,2 3 0,-4 2 0,2 0-1,2-5 1,-4 5 0,2-5 0,2 5 0,-4 0 0,2-2 1,3-3 0,-6 1 1,1 4 0,-2-5 0,6 5 0,-4-7-18,0 0 0,6 7-24,-3-4 1,3-3 0,0 0 2,-4-2 1,5 7-1,-7-5 16,0 1 1,0 5 0,-5-5 8,7-1 0,-2 7 0,0-7 23,-2 0 1,4 5 0,-5-7 0,1 0-11,0 0 0,0 5-11,-3-7 0,3 0 1,4-7 0,2 7 0,-6 2-19,2 2 0,-5-4 0,5 5-22,-2-3 0,0 6 0,-5-3 27,2-1 0,3 7-25,-2-5 0,-3-1 16,9 1 1,-6-8 26,6 2 0,-9 2-13,3-2 1,1 6-8,-1-6 19,8 0 0,-11-4 0,7 1 1,-2 3 0,-2 7-32,-7-7 1,2 8 0,2-3-42,3-1 0,1 7 0,-3-7 35,1 0 0,1 5 0,-5-7-35,4 2 0,-3 1 129,3 1 1,3-4 30,-3-8 0,1 6 0,-5 2 23,5 2-99,-5-6 1,13 4-49,-8-9 0,-1 7 0,-4 2 1,5 3 0,-3-5 0,7 4 17,-2-2 0,-3 4 24,-6-6 1,7 0-6,-1-6 0,3 1 0,-5 3 13,3 2 0,0 6 0,-7-6 14,0-2 1,0 4-1,0-2 21,0-2 0,0 4 0,0-2-11,0-2 0,0-3 1,0-1 65,0-1 1,0 1-61,0-1 1,-3 0 0,-1 1-12,-3-1 1,1 7-1,4 2 1,-3 0 13,-1 0 0,-1 5 0,5-5 0,-2 0 5,-3 0 1,-1-2-1,3-6-11,-1-1 0,-1 7 0,5 0-26,-5-2 0,3-3-26,-9-1 1,6 1 0,-3 3 1,1 2 1,0 6 0,3-4 12,-7 3 1,2-8 8,-2 3 0,6 5 1,-4-1 3,2 0 1,-6 1-101,2-5 0,2-3 72,-2 10 0,0-7 0,-4 4 0,4-2 1,-5 7-1,7-5-2,0 0 1,-6 7-1,4-7-7,-4 1 0,-3 6 1,0-5 10,1 5 0,1 0 1,3-3-1,2-1 13,-2 1 0,4 3 1,-2 2-1,-2-2 6,-3-5 0,5 5 1,0-4-6,-2 4 0,-3-1 0,-1-1 29,-1-2 1,7-1-1,0 5 15,-2-5 1,-3 3-22,-1-9 1,-1 9 0,1-5-19,-1 0 0,7 7 0,0-5-15,-2 5 0,4 2 0,-2 0-2,-3 0 1,-1-2-1,-3-2 4,1-3 1,-1 1 0,1 6 4,-1 0 1,0 0-1,1 0 1,-1 0 0,7 0 0,0 0 0,-2 0 0,-3 0 0,5 0 0,0 0-2,-2 0 0,-2 0 0,-3 0-7,0 0 0,7 0 0,0 0-33,-2 0 1,-2 0 17,-3 0 0,3 2 0,1 2 0,3 3 7,-2-3 1,4-2 0,-2-2-6,-2 0 0,4 7 0,-2-1 27,-2-1 1,4-3 0,-2-2 0,-3 0 0,6 0 0,-4 0-3,-1 0 1,4 0 0,-2 0-1,-2 0 0,4 0 1,-2 0-2,-2 0 1,4 6 0,-2 1-37,-2-3 1,6 1-1,0-1-96,1 2 1,-3 8-7,-9-8 1,7 7 1,0-6 1,6 6-258,-6-7 1,7 1-723,-7-7 1113,8 0 0,-12 0 0,6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3:15:28.168"/>
    </inkml:context>
    <inkml:brush xml:id="br0">
      <inkml:brushProperty name="width" value="0.17143" units="cm"/>
      <inkml:brushProperty name="height" value="0.17143" units="cm"/>
      <inkml:brushProperty name="color" value="#66CC00"/>
    </inkml:brush>
  </inkml:definitions>
  <inkml:trace contextRef="#ctx0" brushRef="#br0">295 96 6516,'-11'0'1180,"2"0"-765,0 0-274,7 0 0,-9 0 0,7 3 40,-2 3-98,-1-4 1,0 9-130,1-4 0,-3-3 0,3 7 14,-7-2 0,2 6 49,-2-2 0,6-2 0,-6 2 0,-2 2 1,4-4-1,0 2 4,2 2 1,-4-4-1,5 2-45,-3 3 1,6-6 0,-3 3-16,-1 3 1,7-5 0,-7 2-1,2 2 27,1 2 1,-3 1 0,5-3 2,-3-2 1,1 0-1,6 7 0,0-1 0,0-6 0,0 0 0,0 3 2,0 1 1,0 3 30,0-1 0,0 1 42,0 0 0,2-3 0,4-2 15,8-2 1,-4-8 0,4 3-61,1 1 1,0-5 0,0 7 0,-2-2-23,3-5 0,-6 1 0,4-1 26,1 3 0,-4 6 1,2-7-5,2-1 1,-4 3-1,2-1 3,2-3 1,-4-2 0,2-2 50,2 0 1,3 0-40,1 0 1,1 0-13,0 0 1,-1 0 2,1 0 1,-7 0-1,0-2-6,2-4 0,-4 3 0,0-5-4,-2-1 0,-1 7 0,-3-7 26,1 0 0,7 5 0,-4-9-13,2-2 1,-5 4 21,7-2 0,-8 0 1,4-5 37,-1 5 0,-6-4-28,5 4 1,-5-5-1,0 1-11,5 4 0,-5-5 0,5 5-9,-5-4 0,-2-3 0,2 3 0,2 2-31,3 2 1,-1 0-37,-6-7 0,0 0 0,0 1 54,0-1 1,7 7 0,-1 0 54,-1-2 1,-3-3-1,-2-1-46,0-1 0,0 7 46,0 0 1,0 0-52,0-7 1,-7 1-26,1-1 1,-9 1 6,2-1 0,2 9 6,-2 5 1,0-3 0,-7 2 18,0 3 0,3 0 0,2-1-23,2-1 1,6-1 0,-4 5-1,0-2 28,0-3 0,-2-6-26,-6 6 1,6 1 0,0 4-136,-3-5 0,-1 5 1,-3-4-1,1 6-239,-1 6 1,1-2 0,-1 9 0,0 3-98,1 1 1,-7 3-1,0 2 1,-1 1-668,-1 4 1119,6-1 0,-15-7 0,7 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2T16:01:32.963"/>
    </inkml:context>
    <inkml:brush xml:id="br0">
      <inkml:brushProperty name="width" value="0.34286" units="cm"/>
      <inkml:brushProperty name="height" value="0.34286" units="cm"/>
    </inkml:brush>
  </inkml:definitions>
  <inkml:trace contextRef="#ctx0" brushRef="#br0">65 161 9973,'12'12'-207,"2"-5"0,-1-4 172,5 1 1,-7-3 19,3 3 1,1-4 46,6-4 1,-3 2 52,0-6 1,-4 0-16,4-6 1,-4 1 45,4-5 1,-8 3 67,1-3 1,-8 8-52,1-5 1,-4 5-98,-4-8-24,-2 9 1,-9-5-56,-3 7 0,1 2 8,-1 2 1,4 3 40,-4 3 0,0 3 88,-3 5 0,-1 0 120,1-1 1,4 6-190,2 2 1,0 6-25,1 1 0,-1 1 10,5-1 1,-1 3 1,0 4 0,5 0 0,3-1 21,1-2 1,2-7 0,0-4-22,0 1 0,9 2 0,3 0-100,3 1 0,4-5 1,5-4-243,1-5 1,4 0 0,-3-4 0,0-2-331,1 0 0,7-2 0,1 0 1,3 0 658,2 0 0,4-5 0,5-1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3:15:30.839"/>
    </inkml:context>
    <inkml:brush xml:id="br0">
      <inkml:brushProperty name="width" value="0.17143" units="cm"/>
      <inkml:brushProperty name="height" value="0.17143" units="cm"/>
      <inkml:brushProperty name="color" value="#66CC00"/>
    </inkml:brush>
  </inkml:definitions>
  <inkml:trace contextRef="#ctx0" brushRef="#br0">431 79 7495,'0'-11'-679,"0"3"0,0 5 807,0-3 0,-2 4 323,-4-5-126,4 5 36,-7 2 160,9 0-404,-9 0 1,5 0 59,-9 0 0,6 0 50,-6 0 1,0 0-78,-7 0 1,7 0-25,0 0 9,9 0 1,-13 0 10,3 0 1,4 0-35,-3 0 1,-1 2-68,-5 5 1,6-5 0,0 7-59,-3-1 0,6-6 0,-1 7-34,2 0 0,-4-5 0,4 7 41,-2-2 1,5 4-1,-5-4 18,2 1 1,-4 4-1,7 5-21,1 1 0,-3-7 0,1 0 0,0 2-64,-1 2 1,6 3 2,-5 0 65,5-9 0,-5 6 0,1-4 0,1 4-4,3 3 0,2-7 1,0 0-6,0 2 0,0 3 1,0 1 15,0 1 1,0 0-1,2-3 13,5-4 1,-3 5 6,9-5 0,0 2 1,5 0 12,-5-2 1,4-8 0,-4 1-25,5-4 0,-5 5 0,0-1-4,2-1 0,3-3-1,1-2 0,1 0-7,-1 0 0,1 0 61,0 0 1,-1 0-37,1 0 1,-7 0 0,0 0-6,2 0 0,-4-2 7,2-5 0,-2 3 1,4-7-2,-2 2 0,0-6-10,7 2 0,-3 2 0,-1 0 0,-5 0 10,-3 0 1,1 5 0,-5-7-1,5 0 41,2 2 1,-5-7-1,5 5 12,-2-4 0,0 4 0,-5 0-10,3-2 0,1-1 0,-3 1-73,1 2 0,3 2 0,-5-4-37,3 2 0,-1 0 38,-6-7 0,7 0 21,-1 1 0,1-1 1,-7 1 5,0-1 1,0 1 0,0-1 135,0 0 0,0 7-4,0 0-104,0 0 0,0 0 0,-2 2 6,-5 2 1,3-4 0,-9 7-15,-2 1 0,4 1 0,-2 0-82,-3-3 0,-1 1 1,-3 6-1,1 2-80,-1 4 0,-2-1 1,-1 6-1,-4-3 7,3-3 1,3 3 0,1 1 0,0 0-97,1 0 0,-1-1 0,1-3-98,-1 1 0,7 3-704,0-3 590,0 5 0,2 9 0,2 2 420,1 4 0,-3 4 0,-9 9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2:20:33.122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41 517 6952,'0'11'0,"-2"0"-342,-5-5 277,5-3 385,-7 5 1,9-5 82,0 3-19,-9-3 168,7 5-238,-7-8 5,9 0 0,2-6-259,5-1 1,-3-2 0,7 3 0,0-5 1,0-1 1,-4-5 0,6 3 0,1-3 10,-3-3 0,11 0 0,-4 0 0,2 0 16,4 0 0,0-7 0,-4 1 0,0-1 1,0-1 1,7 5 0,-1-3 0,-1 4-78,-3 2 0,-2-2 0,0-1 0,0 1 12,-1 5 1,-1 1 0,-2-2 0,-5 3-25,-2 1 1,0 10-116,-3-3 0,-4 3 100,5-3 0,-7 5-124,-7-5 1,5 7 0,-7 5-575,0 2 458,7-1 0,-9 1-98,5-1-120,3 1-20,-6-7 0,12 0 194,3 0 0,-1 0 298,8 0 0,-9 9 0,5 2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2:20:38.932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300 391 7699,'0'11'-868,"0"6"903,0-14 94,0 5 0,0-5-62,0 3-94,0-4 188,9 7 144,-7-9 52,7 0-224,-9 0 0,-7-2-72,0-5 0,-1 3 52,1-9 1,-2-1 0,-6-5-77,1-1 1,3 0 0,-4 0 0,4 0 12,2 0 0,-4 0 0,4 0-60,-2 0 0,-3 0 0,-3 0 0,1 0-1,3 0 0,-1 0 0,-3 0-41,3 0 1,-3 1-22,3-1 0,6 6 0,-1 3-333,0 2 0,7 1 36,-5 1 1,5 7-1,4-2 370,5 6 0,-5 12 0,7-5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2:20:40.997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21 1396 6335,'-3'11'727,"-3"-5"-406,4-3 161,-7-3 147,9 0-616,9 0 0,-5 0-57,9 0 1,1-7 0,3-2 0,-1 0 69,-3 0 0,0-4 0,7 4 0,0-2 11,0-4 0,2-3 0,3-2 1,1 0 0,-1 0 1,4 0 0,-1 0 0,3 0 24,5 0 1,-5 0 0,2 1 0,0-1-26,-2 0 1,7-7 0,-5 0 0,3 3-23,-3 2 1,4 2-1,-3-2 1,3-3-6,3-1 0,0-3 0,0 5 0,0-5 17,0-2 1,0 4 0,-1-4 134,1 3-124,0-8 1,-2 12 0,-3-9 0,-1-1 54,1 3 0,3-6 0,-1 6 1,-1-3 36,-3 1 1,-2 7 0,2-5 0,-6 2-7,-5 4 1,-2 3 0,0 5 0,-2 1-102,-5 3 1,5 8 0,-7-4 0,2 3-448,0-1 0,-6 0 0,6 7 116,3 0 0,-5-2 1,2-2 154,3-3 1,-5-2-1,2 5 41,2-3 0,3-6 0,2 4 0,0 0 55,0 0 0,-7-6 1,1 4-1,1-2-212,3-1 1,-5 8 0,-2-8 267,-2-1 0,6-3 0,-3-2 0</inkml:trace>
  <inkml:trace contextRef="#ctx0" brushRef="#br0" timeOffset="2303">4447 1475 7290,'-11'-8'-206,"2"5"257,0-14 0,7 12-128,-5-8 1,-2 6 141,2-6 1,-1 6-11,1-6 1,5 6-28,-5-6 0,-2 6-29,3-6 0,-3 2 0,4-4 27,-1 1 1,-8 1 0,6-5-4,-4 5 1,6-5 0,-7 5-41,-3-5 1,5-2 0,-2 0-24,-3 0 1,5 3 0,0 1 27,2 3 1,-6 0 0,1-7 2,-3 0 0,-3 0 0,0 2 29,0 5 1,6-5 0,1 7 0,0-2-5,2-1 0,-7 3 1,5-4-10,-5 2 1,-2-1 0,0-6 3,0 0 0,0 0 0,0 3 32,0 3 0,3-3 0,1 6 0,3-3-32,-3 1 1,1 6 0,-1-4-1,3 0-1,-2 0 0,-1 5 1,1-6-1,1 1-10,-1 0 0,-1 5 0,1-8 0,2-1 4,-3-3 1,5-2-1,-2 0 10,-3 0 1,-2 0 0,1 0 0,1 3 5,3 3 1,6-3 0,-6 6-1,0-3 17,2 1 1,-7 0-18,5-7 0,-5 0 0,-2 2-96,0 5 0,0-5 0,0 7 51,0 0 0,7-4 1,0 6 35,-3-2 0,-2-3 1,1-6-1,1 3 49,3 3 0,6-3 0,-6 3-39,-3-3 1,5-3-108,-2 0 0,6 6-215,-6 1 0,0 2 90,-7-2 0,7-3 1,2 7-226,2-2 436,-7 7 0,-4-14 0,-11 7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2:20:46.244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0 507 7570,'0'11'341,"0"-2"487,0-9-737,9 0 0,-4 0-159,8 0 0,0-9 0,7-2 97,0 0 0,-2-6 0,-3 5 0,-1-1 18,1 0 1,3 0 0,2-7 0,0 0 9,0 0 0,-1 0 1,4 0-1,1 0 32,3 0 0,-1 0 0,-4 0 1,3 0-28,1 0 0,8-6 0,-8-1 0,-2 3-75,-1 2 1,3 2 0,1 0-1,-5 0-215,-7 0 1,3 9 0,-7 2 91,0 0 0,-2 9 136,-9 0 0,-9 9 0,-2 11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2:20:47.474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0 41 6749,'0'-11'693,"2"2"1,3 7-254,1-5-81,1 5-195,-7-7 1,2 9 159,5 0-435,-5 0 0,9 0 103,-4 0 0,-3 2 41,10 5 0,-1 4 1,5 9-11,-5 0 0,2-7 0,-6 0 1,0 3-38,0 2 1,7 1 0,-3 1 0,2 0-65,-1 0 0,3-2 1,-3-2-1,1-3-148,-2 2 1,5 1-1,-7-1-22,0-1 1,5-8-1,-7 8 1,0 1-51,-1 3 0,6 2 0,-8 0 298,-1 0 0,-3 0 0,-2-1 0,9 1 0,2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2:20:49.322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1 579 7937,'13'-3'295,"-2"-3"-205,-2-8 1,6 3-1,-1-2-29,3-2 1,-3-3 0,-1 0 0,5 0 0,4 1 54,4-6 0,1-1 0,-7 2 1,2-2-69,5-3 1,-5-2 0,4 5 0,-4-3-23,-2 3 0,0 4 0,0 4 0,0 3-153,0-2 0,-7-1 0,-1 1 0,-1 4-245,0 2 1,2-7 153,7 3 1,0-3 0,-2 1 0,-3 4-125,-2 2 0,-6 0 342,6 2 0,-8 5 0,4-7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2:20:50.666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0 20 7811,'0'-11'26,"0"2"219,0 9-12,0 9 54,0 2-223,0 9 0,0-7 0,2-2 17,5-2 0,-3 5-150,10-8 35,-1 10 1,0-7 0,0 6 0,3-2-90,2 3 0,2 10 0,0 5 0,0 0-106,-1-4 1,1 2 0,0 0 0,0-1 64,0 1 1,0-2 0,0-9-1,0-3-738,0-2 902,-9-8 0,16 12 0,-5-5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2:20:52.106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0 379 6792,'13'-11'279,"1"5"0,-10 1 1,5 1-167,0-3 0,-5 1 1,7 3-18,-2-3 0,7-3 0,-5-7 0,2 5 33,0 2 0,1-6 1,6 2-26,0-5 0,0 0 0,2 3 1,2 1-41,3-1 0,-1-3 0,-6-2 0,2 3-195,5 3 0,-5-3 0,5 3 0,-5-1-350,-2 1 1,6-1-1,1 6-181,-3-2 0,-2 7 662,-2-3 0,0 5 0,0 2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2:20:53.300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20 41 7878,'0'-20'-397,"-2"9"863,-5 4 85,5 5 57,-7 2-204,9 0 0,2 7 0,3 1 0,4 1-333,2 0 0,2 7 0,7-3 1,-2 5-108,-5 2 1,11 0 0,-4-1 0,2 1-26,1 0 0,-3 0 0,0 0 0,-1 0-81,1 0 1,0-2 0,0-3 0,-2-1-127,-5 1 0,5-4 1,-5 0-61,5-2 1,2 4-1,0-6-618,0-2 0,-7 3 946,0-1 0,-8 0 0,13 2 0,-7 2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2T16:01:41.182"/>
    </inkml:context>
    <inkml:brush xml:id="br0">
      <inkml:brushProperty name="width" value="0.34286" units="cm"/>
      <inkml:brushProperty name="height" value="0.34286" units="cm"/>
    </inkml:brush>
  </inkml:definitions>
  <inkml:trace contextRef="#ctx0" brushRef="#br0">76 166 8082,'0'-21'0,"0"-1"0,0 1 1427,0-1-353,0 10-999,0-2-301,0 13 0,0 19 0,0 11 236,0 5 1,-1 3-1,-2-7 1,-1 4-37,-2 6 1,2 6-1,-3 5 1,-1 1-134,-2 2 0,3-4 0,1-2 0,0-4 101,0-6 1,4 0-1,-2-3 1,3-4-784,1-5 0,0-2-555,0 1 1396,0-7 0,5-2 0,0-11 0</inkml:trace>
  <inkml:trace contextRef="#ctx0" brushRef="#br0" timeOffset="663">452 69 8241,'0'-21'1847,"0"-1"-1419,0 10-466,5-2 1,0 22 0,2 3-1,-3 8 40,-3 6 0,-1 4 0,0 7 1,-1 3-198,-3 3 0,2 6 0,-6 3 0,0 4-6,-2 3 1,1-2 0,1-5-1,2-1-201,1 2 1,1-9 0,4-4 0,0-6-69,0-4 0,0 2 470,0-2 0,0-3 0,5-4 0,1-7 0</inkml:trace>
  <inkml:trace contextRef="#ctx0" brushRef="#br0" timeOffset="1131">87 585 8923,'21'-6'268,"-3"2"0,0 4 0,1-2-150,1-1 0,6 2 0,0-4 1,1 1-242,3 1 0,-2-5 1,-1 5 122,-1 1 0,-1 0 0,-3 2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2:20:54.989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0 1357 6792,'13'0'167,"1"0"0,-8-7 0,8 0-71,1 3 0,-4-5-29,2 2 0,1-6 1,3 4-22,-3-2 1,3 5-1,-3-6 1,3 1-10,3 0 0,0-2 1,0-5-1,0 3-6,0 1 1,0 1 0,0-7 0,2 0 0,5 0 0,-5 0 0,7 1 1,-3-1 36,1 0 1,6 0 0,-4 0-1,0 0 32,0 0 1,4-2-1,-4-3 1,-1-1 10,1 1 1,7 1 0,-5 0 0,0-3-62,-5 3 0,3 2 1,0 2-1,0 0-30,-1 0 0,6 0 0,-8 0 0,-1 0 37,-3 0 1,4 2 0,1 3 0,-3 2-174,-2-3 1,-2-2-1,0-2 1,0 0 53,0 0 1,7 7 0,-1 0 0,-1-3 45,-3-1 0,-2-1 0,0 2 0,0 3 9,0-2 0,0-1 0,-1 1 0,1 1 7,0-1 0,0-3 0,0-2 0,0 2 0,0 5 0,0-5 0,0 5 0,0-5 2,0-2 1,0 3 0,0 1-1,0 3-95,0-3 1,-1 1 0,1-1-134,0 3 1,-6 7-707,-1-8 408,0 10 523,-2-5 0,-11 18 0,-11 2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2:20:56.452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1 0 7273,'11'2'-88,"-4"5"0,-3-5 1,0 7 349,3 0 1,2-7-203,-2 5 1,1-3 0,8 1 0,-5 4-65,-2 2 0,4-5 0,-4 5 0,2-2 23,5-4 0,1 6 0,3 0-3,0 0 0,-2 7 1,-3-7-1,-1 2-31,1 0 1,3-2-1,2 5 1,0-3 43,0 3 1,0-5 0,0 2 0,0 0 14,0-2 1,-1 5 0,1-7 0,0 2-4,0 4 1,7-4-1,-1 3 1,-1 1 36,-3 3 0,-2-5 0,0-2 0,0 0-33,0 0 1,0 1-1,0 3 1,0-2-39,-1 3 1,1 2 0,0-1 0,0-1 11,0-3 1,0 0 0,0 7-1,0 0-21,0 0 1,0-2 0,0-3-1,0-1-8,0 1 0,0 3 0,0 2 0,0-2 56,-1-5 0,1 5 0,0-5 0,0 5 7,0 2 1,0-1-1,0-1 1,-2-2-5,-5-3 1,5 0-1,-5 5 1,5-3-10,2-1 1,0-3 0,0 4 0,0-4-59,0-2 0,-3 7 1,-1-5-1,-3 2 27,3 0 1,-1-6 0,1 4 0,-3 0-32,2 0 0,3 3 0,2 3 33,0-3 0,-7 1 0,-2-6 0,0 0 34,0 0 0,-4 6 0,6-4-39,3 0 0,2 5 0,-1-7-56,-3 2 1,-3-7 0,-5 3-94,8-5 1,-3-2-333,2 0 0,-2 2 0,5 3-1180,-3 1 1655,-9 10 0,5 4 0,-9 11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2:20:58.086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1 1097 7453,'2'-11'401,"4"5"0,-1 3-248,8 3 0,-6 0-147,6 0 1,-6 0 0,6 0-5,3 0 1,1 0 0,3 0 0,0 0-20,0 0 1,0 0-1,0-2 1,0-2 16,0-3 1,6-2-1,3 5 1,0-5 15,0-2 1,6 4 0,-2-4-1,5 0 9,2 0 1,0 4-1,0-4 1,0 0-7,-1 0 1,1 0 0,0-2 0,0 4 4,0 0 1,0 0-1,2-6 1,2 4-3,3 2 0,-1-5 0,-6 6 0,0-3 24,0-5 1,0 5-1,2-2 1,2-3 4,3-2 1,-1 5 0,-4 0-1,3-3-14,1-1 1,7-1 0,-6 2 0,-1 3-42,3-2 1,-7-1-1,5 1 1,-5 1 8,-2-1 0,6 4 0,1-3 0,-3 1 11,-2 2 1,-2-4 0,0 8 0,-3 0-9,-3-2 0,3 5 1,-3-7-1,1 0-12,-2 0 1,5 4-1,-5-4 1,5 0 2,2 0 0,-3 4 1,-1-6-1,-3 0-3,2 2 1,-4-1-1,3 6 1,-1-5 20,-2 0 0,0 0 0,-7 6 0,5-4 28,2-2 1,-4 5-1,4-5 1,0-1-21,0 1 1,-5 5 0,5-8 0,0 1-26,0 2 1,-4-4 0,4 6 0,-2-2 12,-5-5 1,5 5-1,-3-2 1,-1-1 8,-3 3 0,5-4 1,-1 6-1,-1 0 11,-3 0 0,-2-4 1,0 4-70,0-2 1,-1 7-1,-1-5-148,-5 0 0,5 7-189,-5-5 1,-1 5 0,1 2-1015,2 0 1387,-6 0 0,0 9 0,-9 2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2:21:10.470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21 21 7157,'-11'-9'-264,"2"7"910,9-7-6,0 9-214,9 0-309,-7 0 1,9 0 150,-4 0-377,-5 0 1,9 2 57,-4 5 0,-3-5 26,9 5 1,-6-5 42,6-2 1,-6 0-3,6 0 1,-2 2 0,5 3 0,-3 1 33,3-1 0,-5-3 1,2-2-1,0 2 14,-2 5 1,7-5-1,-5 5-22,5-5 0,2 0 0,0 2 0,0 3 19,0-2 0,0-3 0,0 0-73,0 5 0,-1-5 1,1 4-1,0-3 22,0-3 1,0 6 0,0 1 0,0-3 5,0-1 0,0 3 0,0 3 0,0 0-47,0 0 0,0 0 0,2-5 1,2 3 46,3-3 0,-1 1 0,-6-1 0,0 3 36,0-3 1,0-2 0,2-2 0,3 3-31,1 3 0,1-4 1,-5 5-1,2-5-18,3-2 0,0 2 0,-8 3 0,1 2-14,0-3 0,2-2 0,3-2 0,1 2-79,-1 5 0,-3-5 0,0 7 0,2-2 36,3-1 0,0 1 0,-5-5 0,2 3 58,3 1 1,-1 1-1,-4-5 1,3 3-3,1 1 0,1 1 1,-7-7-1,0 2-9,0 5 0,6-5 0,1 5 1,-3-5-34,-2-2 0,-2 7 0,3-1 0,1-1 32,3-3 1,-1 0 0,-4 2 0,3 3 3,1-2 0,1 3 0,-5-1 0,2 0 1,3 2 0,2-7 1,-5 7-1,3-3-2,-3 1 0,-2 2 0,0-5 0,3 3 9,1-3 1,1 5 0,-7 0 0,0 0 22,0 0 0,6-3 0,1-3 0,-3 1-11,-2 3 0,-2-1 0,0-6 0,0 0 8,0 0 0,0 7 0,0 0 0,0-3-1,0-2 1,0 5-1,0 0 1,0-3 0,0 5 0,0 0 0,-1 0 2,1-1 0,0 6 0,0-8 0,0 1 33,0 2 0,0-5 0,0 7-24,0-2 0,0 5 1,0-8-1,0 1-38,0 2 1,-7-7-1,0 7 1,3-3-6,2 1 0,1 0 1,-1-5-1,-2 2-11,-3 3 1,0 0 0,7-7-8,0 0 1,0 2-27,0 4 1,0-3-1,0 6 46,0-1 0,0-5 1,0 6 48,0-1 1,0-3 0,-1 6-4,1-2 0,-2 0 0,-2-5 1,-3 3 91,2-3 0,3 1 0,2-1-5,0 3 1,0 6 0,0-6 0,0-1-89,0 3 1,0-5 0,0 8 0,0-1-31,0 0 1,-3-5 0,-1 5-1,-3-2 29,3-4 0,1 4 1,1-1-220,-5 4 1,5-8-32,-5 3 0,-2-3-29,3 3 1,-1-5-274,7 5 1,-7-5-466,0-2 1,-6 0 977,6 0 0,-8 9 0,4 2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2:25:53.207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40 1 8146,'-11'0'-594,"2"0"1089,9 0-25,-8 0-46,6 0-625,-7 0 303,9 0 1,9 0 0,4 0-39,4 0 1,3 0-1,-1 0 1,1 0-24,-1 0 0,10 0 1,1 0-1,3 0-60,0 0 1,-7 0 0,6 2 0,1 2 63,-3 3 0,-1-1 1,-10-6-46,1 0 0,8 9 0,3 2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2:25:53.729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20 1 8143,'-11'0'-62,"2"0"214,9 8 1,0-3 0,2 6-46,5-3 1,4-1-1,11-7 1,2 0-59,2 0 0,9 0 0,-3 0 1,5 0-345,2 0 0,7 2 1,0 2 294,-3 3 0,7-1 0,1-6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2:26:21.286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40 59 8209,'-20'0'1593,"10"0"-1112,1 0-316,18-9 0,1 7-188,10-5 1,-7 5 0,0 2-33,2 0 0,3 0 0,1 0 18,1 0 0,-7 0 0,0 0 0,2 0 29,3 0 1,1 0 0,1 0 0,0 0-12,-1 0 1,1 0 0,-1 0 6,1 0 0,0 0 1,-1 0-1,1-2-58,-1-5 1,1 5-42,0-4 11,-1 4 98,1 2 0,-7 0 73,0 0-26,-9 0 8,5 0 22,-9 0 43,0 8 16,0-6-48,0 7-676,0-9 1,0-17-1,0-5 1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3:17:44.507"/>
    </inkml:context>
    <inkml:brush xml:id="br0">
      <inkml:brushProperty name="width" value="0.17143" units="cm"/>
      <inkml:brushProperty name="height" value="0.17143" units="cm"/>
      <inkml:brushProperty name="color" value="#66CC00"/>
    </inkml:brush>
  </inkml:definitions>
  <inkml:trace contextRef="#ctx0" brushRef="#br0">295 1058 7832,'0'-10'781,"0"-1"-708,0 4 1,0 3-1,0-9 4,0-3 0,0 6 0,0-3 0,0-3 0,7-1 0,-1-3 0,-2 1 30,-1-1 0,-3-6 0,0-2 0,2-3 9,4-4 0,-4 5 0,5-3 0,-5-2-9,-2-2 1,0-2 0,0 0 0,0 0-43,0-1 0,0 8 0,0 1 0,0 3-65,0 4 1,0 2-1,0 3-95,0-1 0,0 7-8,0 0 0,0 6 81,0-6 1,0 7-83,0-7-8,0 8-127,0-3-693,0 8 1,9 8-1,2 3 1</inkml:trace>
  <inkml:trace contextRef="#ctx0" brushRef="#br0" timeOffset="697">40 431 7800,'-11'9'251,"-6"2"167,15 0-228,-7-3 0,11-8-55,5 0 1,-3-2 0,7-4-1,0-7-82,0-5 0,2 1 0,6-1 1,1 1 19,0-5 1,-1-8-1,1 1 1,-1 1-13,1 0 0,6-7 0,0 4 0,-2-1-32,-2-1 0,-2 9 0,-1-2 0,1 6-30,-1 7 1,-6-2-87,0 9 115,1-1 0,-1 9 1,-2 5-1,-3 6-64,-3 4 1,3 9 0,-1 3-1,-3 1 3,-2 5 1,1-4 0,1 1 0,2 1-190,-1-3 0,-1-1 0,0-10 0,5 1-358,2-1 1,2-8 0,7-4-875,-1-5 1454,1-2 0,0 0 0,-1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3:18:28.954"/>
    </inkml:context>
    <inkml:brush xml:id="br0">
      <inkml:brushProperty name="width" value="0.22857" units="cm"/>
      <inkml:brushProperty name="height" value="0.22857" units="cm"/>
      <inkml:brushProperty name="color" value="#66CC00"/>
    </inkml:brush>
    <inkml:brush xml:id="br1">
      <inkml:brushProperty name="width" value="0.17143" units="cm"/>
      <inkml:brushProperty name="height" value="0.17143" units="cm"/>
      <inkml:brushProperty name="color" value="#66CC00"/>
    </inkml:brush>
  </inkml:definitions>
  <inkml:trace contextRef="#ctx0" brushRef="#br0">862 1921 11763,'-11'0'977,"1"0"-695,3 0 0,3 0 30,-9 0 0,8 2 924,-1 5-33,-5-5-994,0 7 1,-2-9-188,0 0 1,0 0 111,-7 0 1,7 0 7,0 0 0,0 0-4,-7 0 1,1 0-24,-1 0 1,1 0-205,-1 0 0,0 0-195,1 0 0,-1 0 200,1 0 1,-1 0 0,3 2 0,1 2 222,3 3 1,7-1-1,-7-4-44,-3 5 1,-1-3 0,-3 7-1,1-2 0,6 0 0,0-5 0,0 5 66,2 2 1,-5-5-1,8 5 64,-3-2 0,-2 4 1,-5-5-107,5 3 0,2-4 0,5 6 113,-7 2 1,4-4 0,0 0 24,1-2 0,3 6 1,-8-2-180,-2 4 1,6-4-1,1-2 1,1 0 110,1 0 1,-8 2-1,6 5 64,-3-5 1,4 4-170,-6-4 1,9 5-1,-5 1-92,1 1 0,5-7 0,-3 0 0,4 2 8,2 3 0,-7-5 1,1 0-97,1 2 0,3 2 1,2 3-83,0 0 1,0-1-1,0 1 15,0-1 1,0 1 0,0 0-18,0-1 0,0 1 1,0-1-3,0 1 1,0 0 0,0-1 33,0 1 1,0-1 0,0 1 26,0 0 0,0-1 1,0 1 57,0-1 0,0 1 0,0 0-28,0-1 1,0 1 0,0-1 70,0 1 1,0 0 14,0-1 0,0 1 1,0-1-1,0 1 1,7 0-147,-1-1 0,3 1-21,-3-1 1,-1 1 66,8 0 1,-7-3 0,5-2-594,-2-2 1,6 0 188,-2 7 0,-4-7 1,0-2 110,-1-2 0,1-1 0,6-3 56,-2 1 0,-6 7 0,6-6 39,2-3 0,-4 0 0,2 1 1,2 1 1,-4 3 115,2-2 1,0-5 0,7 4 45,0-3 1,-7-3 0,-2 2 0,-1 2 127,1 3 0,-4-1 0,6-6 20,2 0 1,3 7 0,1-1 1,1-1 0,-1-3 0,1 0 4,0 4 1,-7-3-1,0 3-19,2-4 0,2 5 0,3-1 1,0-1 1,-3-1 0,-2 0 0,-2 3 1,3-3 0,1-1 0,3-1 0,-1 4 1,1-4-1,-1 5 2,1-5 0,0-2 0,-1 0 0,1 0-6,-1 0 0,1 0 0,0 0 15,-1 0 0,1 0 0,-1 0 0,1 0 22,0 0 1,-1 0-1,1 0 1,-1 0 3,1 0 0,0 0 0,-1 0-32,1 0 1,-1 0-1,1 0-24,0 0 0,-1 0 1,1 0-1,-1 0-27,1 0 1,0 0 0,-1 0 0,1 0 31,-1 0 0,1-2 0,2-2 0,2-3 0,2 3 0,0 2 0,-6 2 0,-1 0 42,1 0 1,-1-7 0,1 0 0,0 3-23,-1 2 1,1 2 0,-1 0 0,1-2-3,0-5 1,-1 5-1,1-5 1,-1 5-6,1 2 1,0 0-1,-1 0-20,1 0 1,-1-2 0,1-2 0,0-3-58,-1 3 1,1 2 0,-1 2 49,1 0 1,0-7 0,-1 1 2,1 1 0,-3 1 0,-2 0 1,-2-3-7,3 3 0,-5 2 0,-1-1 0,1-1-21,0-3 0,0-1 0,4 3 0,-2-1 0,0-1 0,5 5-57,-5-4 0,4 3-17,-4-3 1,5-3 70,1 3 1,1-7-1,0 4 12,-1-2 0,-6 7 0,-2-5 1,0 2 16,0 1 0,-4-3 53,6 3 1,-2-5-46,2-9 0,2 1 117,-9-1 0,1 0 1,-7 1-79,0-1 0,6 7 0,1 0-26,-3-2 1,-2-3 0,-2-1-24,0-1 0,7 1 0,0-1 15,-3 0 1,-2 1 0,-2-1 35,0 1 1,0-8 0,0 1 50,0 2 0,0-4 0,0 2 1,0 2-42,0 2 1,0 3 0,0-1 0,0 0 59,0 1 1,0-1-1,0 1 23,0-1-100,0 0 1,-6 1-1,-1-1 1,3 1 6,1-1 0,3 0 0,0 1 1,0-1-2,0 1 0,-6-1 0,-1 0-7,3 1 1,-5-1 0,1 1 0,-1-1 12,0 0 1,-6 1 0,4-1-27,0 1 1,-6-1 0,6 0-10,0 1 0,-6 1 0,4 3 31,-5 2 0,-2 0-6,1-7 0,-1 3 0,3 2 0,2 4 15,2 2 0,6-4 0,-6 7 0,0-1-3,2-2 0,-6 7 0,6-7 0,-2 3-18,0-1 0,0-1 1,-7 3-1,0-1-14,1 1 0,-1-3 0,1 1-51,-1 3 0,-6-5 0,0 3 0,2 1-17,2 3 1,2 2 0,1 0 0,-1 0 42,1 0 1,-8 0-1,1-2 1,2-3 20,3-1 0,1-1 1,0 7-1,1 0 10,-1 0 1,1 0-1,-1 0 74,0 0-86,1 0 1,6 0-1,0 0 1,-3 0-6,-1 0 0,-3 0 1,3-2-1,2-2-12,2-3 1,0 1-1,-7 6 1,0 0 5,1 0 1,-1 0 0,1 0 0,-1 0 6,0 0 1,1 0 0,-1 0 0,1 0 11,-1 0 0,0 0 0,1 0 0,-1 0-22,1 0 1,5 0 0,1 0 0,-2 0-31,-2 0 0,4 0 0,0 0-127,-3 0 1,-1 0-163,-3 0 134,1 0 1,6 0-1,0 0-125,-3 0 0,6 0 0,-4 2 334,-1 5 0,-2 3 0,-3 10 0</inkml:trace>
  <inkml:trace contextRef="#ctx0" brushRef="#br1" timeOffset="2713">1529 79 6380,'0'-11'574,"-2"2"-209,-5 9 1,5-2-201,-5-5 0,3 5 1,0-6 229,-3-1-301,1 7 0,-1-9 1,-2 6 0,-2-1 1,5-1-77,-7 7 1,6 0-74,-6 0 1,0 7-1,-4 2 71,4 1 1,-5-3-152,5 6 0,-4 0 119,-3 7 0,3-7 1,1 0-1,3 0 3,-2-2 0,4 6 0,-2-4-6,-2 5 1,4-1 0,-2-2 0,0-2-18,2 3 1,-4 1 0,6 3 0,-2-1 0,5 1 0,-5 0 0,0-1 4,0 1 0,4-1 1,-3 1-1,1 0 6,5-1 0,-5 1 1,0-1-1,0 1 17,1-1 1,1 1 0,5 0 0,-2 1-1,-3 6 0,-2-6 1,5 6-1,-2-6 1,1-1 1,3-1 0,2 3-1,-2 2 8,-5 2 0,5 0 0,-4-6 0,3 0-3,3-1 1,0 1 0,0-1 2,0 1 1,0 0-1,0-1 1,0 1-3,0-1 1,3-5-1,1-1 1,2 2 3,-1 2 0,4 3 0,-1-3 0,1-1-4,0-3 1,-1 0 0,-3 6-1,3 1 0,3-1 0,-4-1 0,4-3 0,0-2-9,-1 2 1,-3 3-1,4 1 1,-2 1 5,-5 0 0,7-1 9,2 1 0,-4-1 1,-1 1-1,1-3 1,2-1 8,0-3 1,4 0 0,-6 4 0,0-2-5,-1-1 1,7-1-1,-1 6-2,3 1 0,-4-7 0,0-2 0,0 0 34,-2 0 0,4-5 0,-6 7 32,2 2 1,2-4 0,7 0 0,-1-2-24,1-5 1,-3 1 0,-2-1 0,-2 2-9,3-1 0,1-3 0,3-2 0,-1 0-8,1 0 0,0 7 0,-1-1 1,1-2-6,-1-1 1,1-3 0,0 0-1,-1 0-14,1 0 1,-1 0-1,1 0 1,0 0-7,-1 0 1,1 0-1,1 0 6,6 0 1,1 0 0,5 0 0,-7 0 4,-4 0 1,-3 0-1,3 0 1,2 0 7,2 0 1,0 0 0,-6 0-25,-1 0 0,3 0 1,2 0-1,2 0 5,-2 0 0,0 0 0,0 0 0,2 0 3,-2 0 0,-2 0 1,-3 0-1,3 0 1,2 0 35,2 0 1,0-3 0,-6-1-38,0-2 1,-1-1 0,1 7 0,-1-2 0,1-3 2,0-1 0,-1-1 1,3 5-1,2-2-4,2-3 1,0 1 0,-6 4 0,-1-3-44,1-1 0,0-3 0,-1 5 0,1-3-12,-1 3 1,8-1 0,-1 1 0,-2-2 34,-3 1 1,-1 1 0,0-1 0,-1-1-5,1 2 1,-1-1-1,1 1 5,0-3 0,-1 1 1,1 6-1,-1-2 1,1-3 31,0-1 1,-7-1 0,0 7-1,2-2 0,2-4 0,3 1 1,0-6-10,-1 3 0,-1-1 0,-3 4 0,-2-1-3,2 2 0,3-5 0,1 2-4,1 3 0,-1-5 1,1 1-25,0-3 1,-1 6 0,-1-3 14,-5-1 0,4 7 1,-4-5-3,5 5 1,-5-4 4,0-1 1,-2-2 0,4 5-1,-2-5 21,2-2 0,-4 5 1,2-5-5,2 2 1,-4-4-1,0 4 0,0 1 3,0-1 0,-5-4 0,5 4-11,-2-2 1,0 7 0,-5-5 0,5 3-16,2-1 1,-7-8 3,3 2 0,1 2 59,-1-2 1,2 0-1,-5-7-26,2 1 0,1-1 0,-7 0 0,0 1-6,0-1 0,0 7 0,0 0 14,0-2 0,0-3 0,0-1 1,0-1-1,0 1 5,0-1 0,0 0 0,0-1-14,0-5 0,-2 4 1,-3-4-1,-1 4 1,-1 2-12,-1 1 0,-1-7 1,-6-1-1,2 3-35,-3 3 1,6 1-1,-4 0-19,-1 1 1,-2-1 0,-3 1 0,1-1 0,-1 0-12,0 1 1,3-1-1,2 1 1,2-1 11,-3 1 0,-1-1 1,-3 2-1,1 3-22,-1 2 0,1 0 0,-1-6 1,0 1 21,1 5 0,-7-2 1,0 6-1,2-2 2,2-4 0,2 4 0,-2 0 5,-4 2 0,5-4 1,-6 7-1,3-1 1,0 1-18,-2-1 1,0-1 0,4 3 10,-4-1 1,5-1 0,-6 5 0,3-2 0,1-3 18,-4 3 0,1-1 0,7 1-14,-1-3 0,0 1 0,1 4 0,-1-3 0,1-1-12,-1 2 0,-2-1 0,-2 1 0,-2-3 31,2 3 1,2 0-1,3-1 1,-1-1 3,1 1 1,-1 3 0,0 2-2,1 0 1,-1-2 0,1-2 0,-1-3 13,0 3 0,1 2 0,-1 2-21,1 0 1,-1 0 0,0 0 18,1 0 1,-1 0 0,1 0-1,-1 0 0,7 0 1,0 0-1,-2-3 8,-3-3 1,-1 4 0,-1-5-11,0 5 0,1 2 0,-1 0 0,1 0-4,-1 0 1,1 0 0,-1 0-7,0 0 1,1 0-1,-1 0 1,1 0 0,-1 0-43,0 0 0,1 0 0,-1 0 0,1 2-28,-1 5 0,-6-3 32,0 9 1,0-9 0,6 3 0,0-3 0,1 1 16,-1 1 1,1 1 39,-1-7 1,0 0 0,1 0 24,-1 0 0,1-7-33,-1 1 0,0-10 0,1 6 0,-1-1 1,7 2-225,0 9 0,0 0 0,-7 0-377,1 0 0,6 2-666,0 5 1259,8-5 0,-12 7 0,6-9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13:18:34.150"/>
    </inkml:context>
    <inkml:brush xml:id="br0">
      <inkml:brushProperty name="width" value="0.17143" units="cm"/>
      <inkml:brushProperty name="height" value="0.17143" units="cm"/>
      <inkml:brushProperty name="color" value="#66CC00"/>
    </inkml:brush>
  </inkml:definitions>
  <inkml:trace contextRef="#ctx0" brushRef="#br0">1275 40 7586,'0'-11'224,"-9"2"1,-2 9-36,-9 0 0,7-2-116,0-4 1,7 3-1,-7-3-2,-3 4 1,6 2 0,-4 0 0,-1 0 1,4 0 0,-2 0-63,-2 0 0,4 0 0,-2 0 56,-2 0 0,-3 0 0,-1 0-36,-1 0 0,1 0 0,-1 0 0,0 0 4,1 0 0,-1 0 0,1 0-6,-1 0 0,0 0 0,1 0 0,-1 0-12,1 0 0,-1 6 1,0 1-1,1-3-4,-1-2 1,1 0 0,-1 3 0,0 4 9,1 1 0,-7-3 0,0 4 1,2 0 0,2 0 0,4-5 0,3 5 0,2-2-4,-2-5 1,-3 7 0,-1 0 0,1 2-17,5 0 1,-4-6 0,4 6 0,-5 0-54,-1-2 0,1 6 1,3-6-1,2 2 0,-2 0 0,4-2 0,-2 4 1,0-2-7,2 2 1,-6 3 0,6 1 6,0 1 1,-7 0-1,7-1 45,1 1 1,-1-3 0,6-1 0,-1-3-5,1 2 1,-3-4 0,1 2 0,3 2-7,2 2 1,-5-3-1,1-1 1,1 2-3,3 2 1,-4-4 0,-1 0-1,3 3-17,1 1 1,-3 3-1,-1-1-2,3 1 0,0-1 0,-1 1 1,-1 0 11,1-1 1,3 1-1,2-1 1,-2 1-3,-4 0 0,3 1 1,-3 3-1,4 3-5,2-4 0,0-1 0,0 0 0,0 2-7,0 2 1,0 0 0,0-4 0,0 2-3,0 2 1,0 2-1,0-4 1,0 2 23,0-2 0,0-2 1,0-2-1,2-1 4,4 1 1,-3 0 0,3-1 0,-4 1 28,-2-1 1,7 1 0,2 0 86,1-1 0,1 1 1,5-1-67,-3 1 0,0 0 0,4-1 0,-2-1 15,-2-5 0,-2 4 1,5-6-1,-3 2 14,2 0 1,-4-6 0,2 6-34,2 2 1,2 0 0,3 0 0,0-4-31,-1-2 1,-6 4 0,0-4-1,3 0 33,1-1 1,3 5 0,-1-6 0,1-1-8,-1 3 0,1-7 0,2 5 0,2-5 3,2-2 0,0 2 0,-6 3 0,-1 1 14,1-2 1,6-1-1,0-3 1,-2 0 3,-2 0 0,4 0 1,2 0-1,1 0 2,-1 0 0,-2 0 1,-4 0-1,2 0-9,2 0 0,7 0 1,-7 0-1,0 0-25,2 0 0,-6 0 0,6 0 0,-2 0-27,0 0 0,7 0 0,-7 0 0,-2 0 16,-2 0 1,4 0 0,0 0 0,-2 0 0,-2 0 1,0 0 0,2 0 0,2 0 1,-2 0 0,4 0 0,-2 0 1,-2 0-5,-2 0 1,4 0-1,0 0 1,-2 0 12,-2 0 1,4-3 0,0-1-1,-2-2-1,-2 1 0,-2-4 0,1 1 0,3-1-8,2 0 1,1 1 0,-8 1-1,1-4-36,-1 0 0,8 0 1,-1 7-1,-2-5-9,-3-2 1,-1 5-1,0-5 1,-1 0-4,1 0 0,-7 7 1,0-5-1,2 3 31,3-1 0,-5 1 1,0 3-9,2-3 0,2-3 1,1-6 62,-5 2 0,4 6 0,-4-6-7,5-2 0,1-2 0,-1-3-1,-5 0 1,2 7-1,-6 0 5,2-2 0,-5-2 0,5-3-14,-2 0 1,4 1 0,-4 1-40,1 5 1,-5-4 0,4 4-47,-1-5 1,-6 5-1,7 2 1,-2 1 37,-1-1 1,7-2 0,-4-7-58,2 0 1,-5 1 0,5-1 89,-2 1 0,4-1 0,-6 0 0,-3 1 14,-2-1 0,5 1 0,-1-1 0,-1 0-2,-3 1 1,-2-1 0,0 1-1,0-1 11,0 0 0,0 1 0,0-1-35,0 1 0,-7 6 0,1 0 0,-1-1-31,-2 4 0,7-8 1,-6 7-1,1-2 29,0 0 1,-1 7 0,3-7-14,-1-3 0,-7-1 1,4-1-1,0 3 6,1 2 1,-8 7 0,6-7 0,-4-1-6,1 4 1,3-8-1,-6 7 1,3-2 1,-2 0 0,-2 2 0,-3-4 3,0 2 0,1 2 1,-1-4-1,1 4 2,-1 2 0,0-4 1,1 4-1,-1 1 1,1-1 0,-3-6 0,-2 4 1,-2 0 1,-3 0-1,3 5 0,4 1 0,-4-6 0,5 3 41,1 3 1,0-3-1,1-1-2,-1-2 1,1 4-17,-1-6-17,0 0 1,3 0 0,2 2-1,2 0 3,-3 1 0,6 5 0,-1-4 0,0 3 5,0-1 0,-2-6 0,-5 5 30,5-3 1,-4 4 0,4-4-22,-5 3 0,5 1 0,0 5-16,-2-5 0,-2 5 1,-1-7-1,3 3-7,2-1 1,6 1-1,-4 4 1,1-3-11,-1-1 1,4-1 0,-6 7 9,-2 0 1,4-6 0,-2-1-22,-2 3 0,4 2 0,0 0-75,2-5 1,-6 5-12,2-5 1,2 5 0,-2 2-21,-2 0 0,4 0 0,-2 0-380,-3 0 0,6 0-694,-4 0 0,4 9-36,-3 4 1235,4-4 0,0 8 0,-2-6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C3DA9-D251-458C-A72C-092E75F3EB36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59ADD-64CB-435F-A767-434244E8B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40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59ADD-64CB-435F-A767-434244E8B2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54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59ADD-64CB-435F-A767-434244E8B2A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85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NL"/>
              <a:t>29 Nov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10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L"/>
              <a:t>29 Nov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43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L"/>
              <a:t>29 Nov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2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L"/>
              <a:t>29 Nov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E1F5-1698-4894-8BC0-F9EFD9129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050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L"/>
              <a:t>29 Nov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E1F5-1698-4894-8BC0-F9EFD9129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508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L"/>
              <a:t>29 Nov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E1F5-1698-4894-8BC0-F9EFD9129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85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L"/>
              <a:t>29 Nov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E1F5-1698-4894-8BC0-F9EFD9129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9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L"/>
              <a:t>29 Nov 2022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E1F5-1698-4894-8BC0-F9EFD9129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61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L"/>
              <a:t>29 Nov 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E1F5-1698-4894-8BC0-F9EFD9129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135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L"/>
              <a:t>29 Nov 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E1F5-1698-4894-8BC0-F9EFD9129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10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L"/>
              <a:t>29 Nov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E1F5-1698-4894-8BC0-F9EFD9129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86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787195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L"/>
              <a:t>29 Nov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11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L"/>
              <a:t>29 Nov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E1F5-1698-4894-8BC0-F9EFD9129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722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L"/>
              <a:t>29 Nov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E1F5-1698-4894-8BC0-F9EFD9129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58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L"/>
              <a:t>29 Nov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E1F5-1698-4894-8BC0-F9EFD9129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4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L"/>
              <a:t>29 Nov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83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787195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L"/>
              <a:t>29 Nov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4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3128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L"/>
              <a:t>29 Nov 2022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57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787195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L"/>
              <a:t>29 Nov 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57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L"/>
              <a:t>29 Nov 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41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L"/>
              <a:t>29 Nov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71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L"/>
              <a:t>29 Nov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681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787195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NL"/>
              <a:t>29 Nov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https://sphincs.org/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C6843-84EB-4DBB-9351-D3B6129F2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05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NL"/>
              <a:t>29 Nov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https://sphincs.org/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1E1F5-1698-4894-8BC0-F9EFD9129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44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2.png"/><Relationship Id="rId18" Type="http://schemas.openxmlformats.org/officeDocument/2006/relationships/customXml" Target="../ink/ink89.xml"/><Relationship Id="rId26" Type="http://schemas.openxmlformats.org/officeDocument/2006/relationships/customXml" Target="../ink/ink93.xml"/><Relationship Id="rId39" Type="http://schemas.openxmlformats.org/officeDocument/2006/relationships/image" Target="../media/image90.png"/><Relationship Id="rId21" Type="http://schemas.openxmlformats.org/officeDocument/2006/relationships/image" Target="../media/image76.png"/><Relationship Id="rId34" Type="http://schemas.openxmlformats.org/officeDocument/2006/relationships/customXml" Target="../ink/ink97.xml"/><Relationship Id="rId7" Type="http://schemas.openxmlformats.org/officeDocument/2006/relationships/image" Target="../media/image69.png"/><Relationship Id="rId12" Type="http://schemas.openxmlformats.org/officeDocument/2006/relationships/customXml" Target="../ink/ink86.xml"/><Relationship Id="rId17" Type="http://schemas.openxmlformats.org/officeDocument/2006/relationships/image" Target="../media/image74.png"/><Relationship Id="rId25" Type="http://schemas.openxmlformats.org/officeDocument/2006/relationships/image" Target="../media/image78.png"/><Relationship Id="rId33" Type="http://schemas.openxmlformats.org/officeDocument/2006/relationships/image" Target="../media/image87.png"/><Relationship Id="rId38" Type="http://schemas.openxmlformats.org/officeDocument/2006/relationships/customXml" Target="../ink/ink99.xml"/><Relationship Id="rId2" Type="http://schemas.openxmlformats.org/officeDocument/2006/relationships/customXml" Target="../ink/ink81.xml"/><Relationship Id="rId16" Type="http://schemas.openxmlformats.org/officeDocument/2006/relationships/customXml" Target="../ink/ink88.xml"/><Relationship Id="rId20" Type="http://schemas.openxmlformats.org/officeDocument/2006/relationships/customXml" Target="../ink/ink90.xml"/><Relationship Id="rId29" Type="http://schemas.openxmlformats.org/officeDocument/2006/relationships/image" Target="../media/image85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83.xml"/><Relationship Id="rId11" Type="http://schemas.openxmlformats.org/officeDocument/2006/relationships/image" Target="../media/image71.png"/><Relationship Id="rId24" Type="http://schemas.openxmlformats.org/officeDocument/2006/relationships/customXml" Target="../ink/ink92.xml"/><Relationship Id="rId32" Type="http://schemas.openxmlformats.org/officeDocument/2006/relationships/customXml" Target="../ink/ink96.xml"/><Relationship Id="rId37" Type="http://schemas.openxmlformats.org/officeDocument/2006/relationships/image" Target="../media/image89.png"/><Relationship Id="rId5" Type="http://schemas.openxmlformats.org/officeDocument/2006/relationships/image" Target="../media/image68.png"/><Relationship Id="rId15" Type="http://schemas.openxmlformats.org/officeDocument/2006/relationships/image" Target="../media/image73.png"/><Relationship Id="rId23" Type="http://schemas.openxmlformats.org/officeDocument/2006/relationships/image" Target="../media/image77.png"/><Relationship Id="rId28" Type="http://schemas.openxmlformats.org/officeDocument/2006/relationships/customXml" Target="../ink/ink94.xml"/><Relationship Id="rId36" Type="http://schemas.openxmlformats.org/officeDocument/2006/relationships/customXml" Target="../ink/ink98.xml"/><Relationship Id="rId10" Type="http://schemas.openxmlformats.org/officeDocument/2006/relationships/customXml" Target="../ink/ink85.xml"/><Relationship Id="rId19" Type="http://schemas.openxmlformats.org/officeDocument/2006/relationships/image" Target="../media/image75.png"/><Relationship Id="rId31" Type="http://schemas.openxmlformats.org/officeDocument/2006/relationships/image" Target="../media/image86.png"/><Relationship Id="rId4" Type="http://schemas.openxmlformats.org/officeDocument/2006/relationships/customXml" Target="../ink/ink82.xml"/><Relationship Id="rId9" Type="http://schemas.openxmlformats.org/officeDocument/2006/relationships/image" Target="../media/image70.png"/><Relationship Id="rId14" Type="http://schemas.openxmlformats.org/officeDocument/2006/relationships/customXml" Target="../ink/ink87.xml"/><Relationship Id="rId22" Type="http://schemas.openxmlformats.org/officeDocument/2006/relationships/customXml" Target="../ink/ink91.xml"/><Relationship Id="rId27" Type="http://schemas.openxmlformats.org/officeDocument/2006/relationships/image" Target="../media/image79.png"/><Relationship Id="rId30" Type="http://schemas.openxmlformats.org/officeDocument/2006/relationships/customXml" Target="../ink/ink95.xml"/><Relationship Id="rId35" Type="http://schemas.openxmlformats.org/officeDocument/2006/relationships/image" Target="../media/image88.png"/><Relationship Id="rId8" Type="http://schemas.openxmlformats.org/officeDocument/2006/relationships/customXml" Target="../ink/ink84.xml"/><Relationship Id="rId3" Type="http://schemas.openxmlformats.org/officeDocument/2006/relationships/image" Target="../media/image6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1.pn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13" Type="http://schemas.openxmlformats.org/officeDocument/2006/relationships/customXml" Target="../ink/ink105.xml"/><Relationship Id="rId3" Type="http://schemas.openxmlformats.org/officeDocument/2006/relationships/customXml" Target="../ink/ink100.xml"/><Relationship Id="rId7" Type="http://schemas.openxmlformats.org/officeDocument/2006/relationships/customXml" Target="../ink/ink102.xml"/><Relationship Id="rId12" Type="http://schemas.openxmlformats.org/officeDocument/2006/relationships/image" Target="../media/image100.png"/><Relationship Id="rId2" Type="http://schemas.openxmlformats.org/officeDocument/2006/relationships/image" Target="../media/image92.png"/><Relationship Id="rId16" Type="http://schemas.openxmlformats.org/officeDocument/2006/relationships/image" Target="../media/image10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7.png"/><Relationship Id="rId11" Type="http://schemas.openxmlformats.org/officeDocument/2006/relationships/customXml" Target="../ink/ink104.xml"/><Relationship Id="rId5" Type="http://schemas.openxmlformats.org/officeDocument/2006/relationships/customXml" Target="../ink/ink101.xml"/><Relationship Id="rId15" Type="http://schemas.openxmlformats.org/officeDocument/2006/relationships/customXml" Target="../ink/ink106.xml"/><Relationship Id="rId10" Type="http://schemas.openxmlformats.org/officeDocument/2006/relationships/image" Target="../media/image99.png"/><Relationship Id="rId4" Type="http://schemas.openxmlformats.org/officeDocument/2006/relationships/image" Target="../media/image96.png"/><Relationship Id="rId9" Type="http://schemas.openxmlformats.org/officeDocument/2006/relationships/customXml" Target="../ink/ink103.xml"/><Relationship Id="rId14" Type="http://schemas.openxmlformats.org/officeDocument/2006/relationships/image" Target="../media/image10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customXml" Target="../ink/ink4.xml"/><Relationship Id="rId18" Type="http://schemas.openxmlformats.org/officeDocument/2006/relationships/image" Target="../media/image11.png"/><Relationship Id="rId26" Type="http://schemas.openxmlformats.org/officeDocument/2006/relationships/image" Target="../media/image15.png"/><Relationship Id="rId3" Type="http://schemas.openxmlformats.org/officeDocument/2006/relationships/image" Target="../media/image2.png"/><Relationship Id="rId21" Type="http://schemas.openxmlformats.org/officeDocument/2006/relationships/customXml" Target="../ink/ink8.xml"/><Relationship Id="rId7" Type="http://schemas.openxmlformats.org/officeDocument/2006/relationships/customXml" Target="../ink/ink1.xml"/><Relationship Id="rId12" Type="http://schemas.openxmlformats.org/officeDocument/2006/relationships/image" Target="../media/image8.png"/><Relationship Id="rId17" Type="http://schemas.openxmlformats.org/officeDocument/2006/relationships/customXml" Target="../ink/ink6.xml"/><Relationship Id="rId25" Type="http://schemas.openxmlformats.org/officeDocument/2006/relationships/customXml" Target="../ink/ink10.xml"/><Relationship Id="rId2" Type="http://schemas.openxmlformats.org/officeDocument/2006/relationships/image" Target="../media/image1.png"/><Relationship Id="rId16" Type="http://schemas.openxmlformats.org/officeDocument/2006/relationships/image" Target="../media/image10.png"/><Relationship Id="rId20" Type="http://schemas.openxmlformats.org/officeDocument/2006/relationships/image" Target="../media/image12.png"/><Relationship Id="rId29" Type="http://schemas.openxmlformats.org/officeDocument/2006/relationships/customXml" Target="../ink/ink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customXml" Target="../ink/ink3.xml"/><Relationship Id="rId24" Type="http://schemas.openxmlformats.org/officeDocument/2006/relationships/image" Target="../media/image14.png"/><Relationship Id="rId32" Type="http://schemas.openxmlformats.org/officeDocument/2006/relationships/image" Target="../media/image18.png"/><Relationship Id="rId5" Type="http://schemas.openxmlformats.org/officeDocument/2006/relationships/image" Target="../media/image4.png"/><Relationship Id="rId15" Type="http://schemas.openxmlformats.org/officeDocument/2006/relationships/customXml" Target="../ink/ink5.xml"/><Relationship Id="rId23" Type="http://schemas.openxmlformats.org/officeDocument/2006/relationships/customXml" Target="../ink/ink9.xml"/><Relationship Id="rId28" Type="http://schemas.openxmlformats.org/officeDocument/2006/relationships/image" Target="../media/image16.png"/><Relationship Id="rId10" Type="http://schemas.openxmlformats.org/officeDocument/2006/relationships/image" Target="../media/image7.png"/><Relationship Id="rId19" Type="http://schemas.openxmlformats.org/officeDocument/2006/relationships/customXml" Target="../ink/ink7.xml"/><Relationship Id="rId31" Type="http://schemas.openxmlformats.org/officeDocument/2006/relationships/customXml" Target="../ink/ink13.xml"/><Relationship Id="rId4" Type="http://schemas.openxmlformats.org/officeDocument/2006/relationships/image" Target="../media/image3.svg"/><Relationship Id="rId9" Type="http://schemas.openxmlformats.org/officeDocument/2006/relationships/customXml" Target="../ink/ink2.xml"/><Relationship Id="rId14" Type="http://schemas.openxmlformats.org/officeDocument/2006/relationships/image" Target="../media/image9.png"/><Relationship Id="rId22" Type="http://schemas.openxmlformats.org/officeDocument/2006/relationships/image" Target="../media/image13.png"/><Relationship Id="rId27" Type="http://schemas.openxmlformats.org/officeDocument/2006/relationships/customXml" Target="../ink/ink11.xml"/><Relationship Id="rId30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customXml" Target="../ink/ink26.xml"/><Relationship Id="rId21" Type="http://schemas.openxmlformats.org/officeDocument/2006/relationships/image" Target="../media/image28.png"/><Relationship Id="rId42" Type="http://schemas.openxmlformats.org/officeDocument/2006/relationships/image" Target="../media/image38.png"/><Relationship Id="rId47" Type="http://schemas.openxmlformats.org/officeDocument/2006/relationships/customXml" Target="../ink/ink37.xml"/><Relationship Id="rId63" Type="http://schemas.openxmlformats.org/officeDocument/2006/relationships/customXml" Target="../ink/ink45.xml"/><Relationship Id="rId68" Type="http://schemas.openxmlformats.org/officeDocument/2006/relationships/image" Target="../media/image51.png"/><Relationship Id="rId84" Type="http://schemas.openxmlformats.org/officeDocument/2006/relationships/image" Target="../media/image59.png"/><Relationship Id="rId89" Type="http://schemas.openxmlformats.org/officeDocument/2006/relationships/customXml" Target="../ink/ink58.xml"/><Relationship Id="rId16" Type="http://schemas.openxmlformats.org/officeDocument/2006/relationships/customXml" Target="../ink/ink21.xml"/><Relationship Id="rId11" Type="http://schemas.openxmlformats.org/officeDocument/2006/relationships/image" Target="../media/image23.png"/><Relationship Id="rId32" Type="http://schemas.openxmlformats.org/officeDocument/2006/relationships/image" Target="../media/image33.png"/><Relationship Id="rId37" Type="http://schemas.openxmlformats.org/officeDocument/2006/relationships/customXml" Target="../ink/ink32.xml"/><Relationship Id="rId53" Type="http://schemas.openxmlformats.org/officeDocument/2006/relationships/customXml" Target="../ink/ink40.xml"/><Relationship Id="rId58" Type="http://schemas.openxmlformats.org/officeDocument/2006/relationships/image" Target="../media/image46.png"/><Relationship Id="rId74" Type="http://schemas.openxmlformats.org/officeDocument/2006/relationships/image" Target="../media/image54.png"/><Relationship Id="rId79" Type="http://schemas.openxmlformats.org/officeDocument/2006/relationships/customXml" Target="../ink/ink53.xml"/><Relationship Id="rId5" Type="http://schemas.openxmlformats.org/officeDocument/2006/relationships/image" Target="../media/image20.png"/><Relationship Id="rId90" Type="http://schemas.openxmlformats.org/officeDocument/2006/relationships/image" Target="../media/image62.png"/><Relationship Id="rId14" Type="http://schemas.openxmlformats.org/officeDocument/2006/relationships/customXml" Target="../ink/ink20.xml"/><Relationship Id="rId22" Type="http://schemas.openxmlformats.org/officeDocument/2006/relationships/customXml" Target="../ink/ink24.xml"/><Relationship Id="rId27" Type="http://schemas.openxmlformats.org/officeDocument/2006/relationships/image" Target="../media/image31.png"/><Relationship Id="rId30" Type="http://schemas.openxmlformats.org/officeDocument/2006/relationships/customXml" Target="../ink/ink28.xml"/><Relationship Id="rId35" Type="http://schemas.openxmlformats.org/officeDocument/2006/relationships/customXml" Target="../ink/ink31.xml"/><Relationship Id="rId43" Type="http://schemas.openxmlformats.org/officeDocument/2006/relationships/customXml" Target="../ink/ink35.xml"/><Relationship Id="rId48" Type="http://schemas.openxmlformats.org/officeDocument/2006/relationships/image" Target="../media/image41.png"/><Relationship Id="rId56" Type="http://schemas.openxmlformats.org/officeDocument/2006/relationships/image" Target="../media/image45.png"/><Relationship Id="rId64" Type="http://schemas.openxmlformats.org/officeDocument/2006/relationships/image" Target="../media/image49.png"/><Relationship Id="rId69" Type="http://schemas.openxmlformats.org/officeDocument/2006/relationships/customXml" Target="../ink/ink48.xml"/><Relationship Id="rId77" Type="http://schemas.openxmlformats.org/officeDocument/2006/relationships/customXml" Target="../ink/ink52.xml"/><Relationship Id="rId8" Type="http://schemas.openxmlformats.org/officeDocument/2006/relationships/customXml" Target="../ink/ink17.xml"/><Relationship Id="rId51" Type="http://schemas.openxmlformats.org/officeDocument/2006/relationships/customXml" Target="../ink/ink39.xml"/><Relationship Id="rId72" Type="http://schemas.openxmlformats.org/officeDocument/2006/relationships/image" Target="../media/image53.png"/><Relationship Id="rId80" Type="http://schemas.openxmlformats.org/officeDocument/2006/relationships/image" Target="../media/image57.png"/><Relationship Id="rId85" Type="http://schemas.openxmlformats.org/officeDocument/2006/relationships/customXml" Target="../ink/ink56.xml"/><Relationship Id="rId3" Type="http://schemas.openxmlformats.org/officeDocument/2006/relationships/image" Target="../media/image19.png"/><Relationship Id="rId12" Type="http://schemas.openxmlformats.org/officeDocument/2006/relationships/customXml" Target="../ink/ink19.xml"/><Relationship Id="rId17" Type="http://schemas.openxmlformats.org/officeDocument/2006/relationships/image" Target="../media/image26.png"/><Relationship Id="rId25" Type="http://schemas.openxmlformats.org/officeDocument/2006/relationships/image" Target="../media/image30.png"/><Relationship Id="rId33" Type="http://schemas.openxmlformats.org/officeDocument/2006/relationships/customXml" Target="../ink/ink30.xml"/><Relationship Id="rId38" Type="http://schemas.openxmlformats.org/officeDocument/2006/relationships/image" Target="../media/image36.png"/><Relationship Id="rId46" Type="http://schemas.openxmlformats.org/officeDocument/2006/relationships/image" Target="../media/image40.png"/><Relationship Id="rId59" Type="http://schemas.openxmlformats.org/officeDocument/2006/relationships/customXml" Target="../ink/ink43.xml"/><Relationship Id="rId67" Type="http://schemas.openxmlformats.org/officeDocument/2006/relationships/customXml" Target="../ink/ink47.xml"/><Relationship Id="rId20" Type="http://schemas.openxmlformats.org/officeDocument/2006/relationships/customXml" Target="../ink/ink23.xml"/><Relationship Id="rId41" Type="http://schemas.openxmlformats.org/officeDocument/2006/relationships/customXml" Target="../ink/ink34.xml"/><Relationship Id="rId54" Type="http://schemas.openxmlformats.org/officeDocument/2006/relationships/image" Target="../media/image44.png"/><Relationship Id="rId62" Type="http://schemas.openxmlformats.org/officeDocument/2006/relationships/image" Target="../media/image48.png"/><Relationship Id="rId70" Type="http://schemas.openxmlformats.org/officeDocument/2006/relationships/image" Target="../media/image52.png"/><Relationship Id="rId75" Type="http://schemas.openxmlformats.org/officeDocument/2006/relationships/customXml" Target="../ink/ink51.xml"/><Relationship Id="rId83" Type="http://schemas.openxmlformats.org/officeDocument/2006/relationships/customXml" Target="../ink/ink55.xml"/><Relationship Id="rId88" Type="http://schemas.openxmlformats.org/officeDocument/2006/relationships/image" Target="../media/image61.png"/><Relationship Id="rId91" Type="http://schemas.openxmlformats.org/officeDocument/2006/relationships/customXml" Target="../ink/ink59.xml"/><Relationship Id="rId1" Type="http://schemas.openxmlformats.org/officeDocument/2006/relationships/slideLayout" Target="../slideLayouts/slideLayout17.xml"/><Relationship Id="rId6" Type="http://schemas.openxmlformats.org/officeDocument/2006/relationships/customXml" Target="../ink/ink16.xml"/><Relationship Id="rId15" Type="http://schemas.openxmlformats.org/officeDocument/2006/relationships/image" Target="../media/image25.png"/><Relationship Id="rId23" Type="http://schemas.openxmlformats.org/officeDocument/2006/relationships/image" Target="../media/image29.png"/><Relationship Id="rId28" Type="http://schemas.openxmlformats.org/officeDocument/2006/relationships/customXml" Target="../ink/ink27.xml"/><Relationship Id="rId36" Type="http://schemas.openxmlformats.org/officeDocument/2006/relationships/image" Target="../media/image35.png"/><Relationship Id="rId49" Type="http://schemas.openxmlformats.org/officeDocument/2006/relationships/customXml" Target="../ink/ink38.xml"/><Relationship Id="rId57" Type="http://schemas.openxmlformats.org/officeDocument/2006/relationships/customXml" Target="../ink/ink42.xml"/><Relationship Id="rId10" Type="http://schemas.openxmlformats.org/officeDocument/2006/relationships/customXml" Target="../ink/ink18.xml"/><Relationship Id="rId31" Type="http://schemas.openxmlformats.org/officeDocument/2006/relationships/customXml" Target="../ink/ink29.xml"/><Relationship Id="rId44" Type="http://schemas.openxmlformats.org/officeDocument/2006/relationships/image" Target="../media/image39.png"/><Relationship Id="rId52" Type="http://schemas.openxmlformats.org/officeDocument/2006/relationships/image" Target="../media/image43.png"/><Relationship Id="rId60" Type="http://schemas.openxmlformats.org/officeDocument/2006/relationships/image" Target="../media/image47.png"/><Relationship Id="rId65" Type="http://schemas.openxmlformats.org/officeDocument/2006/relationships/customXml" Target="../ink/ink46.xml"/><Relationship Id="rId73" Type="http://schemas.openxmlformats.org/officeDocument/2006/relationships/customXml" Target="../ink/ink50.xml"/><Relationship Id="rId78" Type="http://schemas.openxmlformats.org/officeDocument/2006/relationships/image" Target="../media/image56.png"/><Relationship Id="rId81" Type="http://schemas.openxmlformats.org/officeDocument/2006/relationships/customXml" Target="../ink/ink54.xml"/><Relationship Id="rId86" Type="http://schemas.openxmlformats.org/officeDocument/2006/relationships/image" Target="../media/image60.png"/><Relationship Id="rId4" Type="http://schemas.openxmlformats.org/officeDocument/2006/relationships/customXml" Target="../ink/ink15.xml"/><Relationship Id="rId9" Type="http://schemas.openxmlformats.org/officeDocument/2006/relationships/image" Target="../media/image22.png"/><Relationship Id="rId13" Type="http://schemas.openxmlformats.org/officeDocument/2006/relationships/image" Target="../media/image24.png"/><Relationship Id="rId18" Type="http://schemas.openxmlformats.org/officeDocument/2006/relationships/customXml" Target="../ink/ink22.xml"/><Relationship Id="rId39" Type="http://schemas.openxmlformats.org/officeDocument/2006/relationships/customXml" Target="../ink/ink33.xml"/><Relationship Id="rId34" Type="http://schemas.openxmlformats.org/officeDocument/2006/relationships/image" Target="../media/image34.png"/><Relationship Id="rId50" Type="http://schemas.openxmlformats.org/officeDocument/2006/relationships/image" Target="../media/image42.png"/><Relationship Id="rId55" Type="http://schemas.openxmlformats.org/officeDocument/2006/relationships/customXml" Target="../ink/ink41.xml"/><Relationship Id="rId76" Type="http://schemas.openxmlformats.org/officeDocument/2006/relationships/image" Target="../media/image55.png"/><Relationship Id="rId7" Type="http://schemas.openxmlformats.org/officeDocument/2006/relationships/image" Target="../media/image21.png"/><Relationship Id="rId71" Type="http://schemas.openxmlformats.org/officeDocument/2006/relationships/customXml" Target="../ink/ink49.xml"/><Relationship Id="rId92" Type="http://schemas.openxmlformats.org/officeDocument/2006/relationships/image" Target="../media/image63.png"/><Relationship Id="rId2" Type="http://schemas.openxmlformats.org/officeDocument/2006/relationships/customXml" Target="../ink/ink14.xml"/><Relationship Id="rId29" Type="http://schemas.openxmlformats.org/officeDocument/2006/relationships/image" Target="../media/image32.png"/><Relationship Id="rId24" Type="http://schemas.openxmlformats.org/officeDocument/2006/relationships/customXml" Target="../ink/ink25.xml"/><Relationship Id="rId40" Type="http://schemas.openxmlformats.org/officeDocument/2006/relationships/image" Target="../media/image37.png"/><Relationship Id="rId45" Type="http://schemas.openxmlformats.org/officeDocument/2006/relationships/customXml" Target="../ink/ink36.xml"/><Relationship Id="rId66" Type="http://schemas.openxmlformats.org/officeDocument/2006/relationships/image" Target="../media/image50.png"/><Relationship Id="rId87" Type="http://schemas.openxmlformats.org/officeDocument/2006/relationships/customXml" Target="../ink/ink57.xml"/><Relationship Id="rId61" Type="http://schemas.openxmlformats.org/officeDocument/2006/relationships/customXml" Target="../ink/ink44.xml"/><Relationship Id="rId82" Type="http://schemas.openxmlformats.org/officeDocument/2006/relationships/image" Target="../media/image58.png"/><Relationship Id="rId19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62.xml"/><Relationship Id="rId3" Type="http://schemas.openxmlformats.org/officeDocument/2006/relationships/image" Target="../media/image64.png"/><Relationship Id="rId7" Type="http://schemas.openxmlformats.org/officeDocument/2006/relationships/image" Target="../media/image5.svg"/><Relationship Id="rId2" Type="http://schemas.openxmlformats.org/officeDocument/2006/relationships/customXml" Target="../ink/ink60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65.png"/><Relationship Id="rId4" Type="http://schemas.openxmlformats.org/officeDocument/2006/relationships/customXml" Target="../ink/ink61.xml"/><Relationship Id="rId9" Type="http://schemas.openxmlformats.org/officeDocument/2006/relationships/image" Target="../media/image66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2.png"/><Relationship Id="rId18" Type="http://schemas.openxmlformats.org/officeDocument/2006/relationships/customXml" Target="../ink/ink71.xml"/><Relationship Id="rId26" Type="http://schemas.openxmlformats.org/officeDocument/2006/relationships/customXml" Target="../ink/ink75.xml"/><Relationship Id="rId21" Type="http://schemas.openxmlformats.org/officeDocument/2006/relationships/image" Target="../media/image76.png"/><Relationship Id="rId34" Type="http://schemas.openxmlformats.org/officeDocument/2006/relationships/customXml" Target="../ink/ink79.xml"/><Relationship Id="rId7" Type="http://schemas.openxmlformats.org/officeDocument/2006/relationships/image" Target="../media/image69.png"/><Relationship Id="rId12" Type="http://schemas.openxmlformats.org/officeDocument/2006/relationships/customXml" Target="../ink/ink68.xml"/><Relationship Id="rId17" Type="http://schemas.openxmlformats.org/officeDocument/2006/relationships/image" Target="../media/image74.png"/><Relationship Id="rId25" Type="http://schemas.openxmlformats.org/officeDocument/2006/relationships/image" Target="../media/image78.png"/><Relationship Id="rId33" Type="http://schemas.openxmlformats.org/officeDocument/2006/relationships/image" Target="../media/image82.png"/><Relationship Id="rId2" Type="http://schemas.openxmlformats.org/officeDocument/2006/relationships/customXml" Target="../ink/ink63.xml"/><Relationship Id="rId16" Type="http://schemas.openxmlformats.org/officeDocument/2006/relationships/customXml" Target="../ink/ink70.xml"/><Relationship Id="rId20" Type="http://schemas.openxmlformats.org/officeDocument/2006/relationships/customXml" Target="../ink/ink72.xml"/><Relationship Id="rId29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5.xml"/><Relationship Id="rId11" Type="http://schemas.openxmlformats.org/officeDocument/2006/relationships/image" Target="../media/image71.png"/><Relationship Id="rId24" Type="http://schemas.openxmlformats.org/officeDocument/2006/relationships/customXml" Target="../ink/ink74.xml"/><Relationship Id="rId32" Type="http://schemas.openxmlformats.org/officeDocument/2006/relationships/customXml" Target="../ink/ink78.xml"/><Relationship Id="rId37" Type="http://schemas.openxmlformats.org/officeDocument/2006/relationships/image" Target="../media/image84.png"/><Relationship Id="rId5" Type="http://schemas.openxmlformats.org/officeDocument/2006/relationships/image" Target="../media/image68.png"/><Relationship Id="rId15" Type="http://schemas.openxmlformats.org/officeDocument/2006/relationships/image" Target="../media/image73.png"/><Relationship Id="rId23" Type="http://schemas.openxmlformats.org/officeDocument/2006/relationships/image" Target="../media/image77.png"/><Relationship Id="rId28" Type="http://schemas.openxmlformats.org/officeDocument/2006/relationships/customXml" Target="../ink/ink76.xml"/><Relationship Id="rId36" Type="http://schemas.openxmlformats.org/officeDocument/2006/relationships/customXml" Target="../ink/ink80.xml"/><Relationship Id="rId10" Type="http://schemas.openxmlformats.org/officeDocument/2006/relationships/customXml" Target="../ink/ink67.xml"/><Relationship Id="rId19" Type="http://schemas.openxmlformats.org/officeDocument/2006/relationships/image" Target="../media/image75.png"/><Relationship Id="rId31" Type="http://schemas.openxmlformats.org/officeDocument/2006/relationships/image" Target="../media/image81.png"/><Relationship Id="rId4" Type="http://schemas.openxmlformats.org/officeDocument/2006/relationships/customXml" Target="../ink/ink64.xml"/><Relationship Id="rId9" Type="http://schemas.openxmlformats.org/officeDocument/2006/relationships/image" Target="../media/image70.png"/><Relationship Id="rId14" Type="http://schemas.openxmlformats.org/officeDocument/2006/relationships/customXml" Target="../ink/ink69.xml"/><Relationship Id="rId22" Type="http://schemas.openxmlformats.org/officeDocument/2006/relationships/customXml" Target="../ink/ink73.xml"/><Relationship Id="rId27" Type="http://schemas.openxmlformats.org/officeDocument/2006/relationships/image" Target="../media/image79.png"/><Relationship Id="rId30" Type="http://schemas.openxmlformats.org/officeDocument/2006/relationships/customXml" Target="../ink/ink77.xml"/><Relationship Id="rId35" Type="http://schemas.openxmlformats.org/officeDocument/2006/relationships/image" Target="../media/image83.png"/><Relationship Id="rId8" Type="http://schemas.openxmlformats.org/officeDocument/2006/relationships/customXml" Target="../ink/ink66.xml"/><Relationship Id="rId3" Type="http://schemas.openxmlformats.org/officeDocument/2006/relationships/image" Target="../media/image6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SPHINCS</a:t>
            </a:r>
            <a:r>
              <a:rPr lang="de-DE" baseline="30000" dirty="0"/>
              <a:t>+</a:t>
            </a:r>
            <a:br>
              <a:rPr lang="de-DE" baseline="30000" dirty="0">
                <a:cs typeface="Calibri Light"/>
              </a:rPr>
            </a:br>
            <a:r>
              <a:rPr lang="de-DE" baseline="30000" dirty="0" err="1">
                <a:cs typeface="Calibri Light"/>
              </a:rPr>
              <a:t>Lessons</a:t>
            </a:r>
            <a:r>
              <a:rPr lang="de-DE" baseline="30000" dirty="0">
                <a:cs typeface="Calibri Light"/>
              </a:rPr>
              <a:t> </a:t>
            </a:r>
            <a:r>
              <a:rPr lang="de-DE" baseline="30000" dirty="0" err="1">
                <a:cs typeface="Calibri Light"/>
              </a:rPr>
              <a:t>learned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de-DE" dirty="0"/>
              <a:t>Andreas </a:t>
            </a:r>
            <a:r>
              <a:rPr lang="de-DE" dirty="0" err="1"/>
              <a:t>Hülsing</a:t>
            </a:r>
            <a:r>
              <a:rPr lang="de-DE" dirty="0"/>
              <a:t>, </a:t>
            </a:r>
          </a:p>
          <a:p>
            <a:r>
              <a:rPr lang="de-DE" dirty="0">
                <a:cs typeface="Calibri"/>
              </a:rPr>
              <a:t>Eindhoven University </a:t>
            </a:r>
            <a:r>
              <a:rPr lang="de-DE" dirty="0" err="1">
                <a:cs typeface="Calibri"/>
              </a:rPr>
              <a:t>of</a:t>
            </a:r>
            <a:r>
              <a:rPr lang="de-DE" dirty="0">
                <a:cs typeface="Calibri" panose="020F0502020204030204"/>
              </a:rPr>
              <a:t> Technology</a:t>
            </a:r>
          </a:p>
          <a:p>
            <a:endParaRPr lang="de-DE" dirty="0">
              <a:cs typeface="Calibri" panose="020F0502020204030204"/>
            </a:endParaRPr>
          </a:p>
          <a:p>
            <a:r>
              <a:rPr lang="de-DE" b="1" dirty="0">
                <a:cs typeface="Calibri" panose="020F0502020204030204"/>
              </a:rPr>
              <a:t>RWPQC 2023</a:t>
            </a:r>
          </a:p>
        </p:txBody>
      </p:sp>
    </p:spTree>
    <p:extLst>
      <p:ext uri="{BB962C8B-B14F-4D97-AF65-F5344CB8AC3E}">
        <p14:creationId xmlns:p14="http://schemas.microsoft.com/office/powerpoint/2010/main" val="3706761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6EAB1-7B43-4902-1470-469B6B4AA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638" y="320675"/>
            <a:ext cx="9553927" cy="1325563"/>
          </a:xfrm>
        </p:spPr>
        <p:txBody>
          <a:bodyPr/>
          <a:lstStyle/>
          <a:p>
            <a:r>
              <a:rPr lang="en-US" dirty="0">
                <a:cs typeface="Calibri Light"/>
              </a:rPr>
              <a:t>Certification Tree </a:t>
            </a:r>
            <a:r>
              <a:rPr lang="en-US" sz="3200" dirty="0">
                <a:cs typeface="Calibri Light"/>
              </a:rPr>
              <a:t>[Merkle’87]</a:t>
            </a:r>
            <a:r>
              <a:rPr lang="en-US" dirty="0">
                <a:cs typeface="Calibri Light"/>
              </a:rPr>
              <a:t> </a:t>
            </a:r>
            <a:br>
              <a:rPr lang="en-US" dirty="0">
                <a:cs typeface="Calibri Light"/>
              </a:rPr>
            </a:br>
            <a:r>
              <a:rPr lang="en-US" sz="2000" dirty="0">
                <a:cs typeface="Calibri Light"/>
              </a:rPr>
              <a:t>(for 2-time signature)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8E162-3D9E-3DA3-6782-81AED8271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>
                <a:cs typeface="Calibri" panose="020F0502020204030204"/>
              </a:rPr>
              <a:t>    = Certification (Signature on PK)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D633B-0B29-F414-AD99-02A9A0204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L"/>
              <a:t>29 Nov 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A9934-38B7-672D-8511-158F22F31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53A13-BBBB-926F-1E2D-DE27DE644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10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F13D25-551B-9BAC-91D3-67E8A1DF7097}"/>
              </a:ext>
            </a:extLst>
          </p:cNvPr>
          <p:cNvSpPr txBox="1"/>
          <p:nvPr/>
        </p:nvSpPr>
        <p:spPr>
          <a:xfrm>
            <a:off x="2476499" y="5624285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endParaRPr lang="en-US" baseline="-250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8D5038-2270-CBBC-A8C4-76444B904543}"/>
              </a:ext>
            </a:extLst>
          </p:cNvPr>
          <p:cNvSpPr txBox="1"/>
          <p:nvPr/>
        </p:nvSpPr>
        <p:spPr>
          <a:xfrm>
            <a:off x="3347356" y="5624285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endParaRPr lang="en-US" baseline="-250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095050-CA73-A999-D7D1-CB9504944794}"/>
              </a:ext>
            </a:extLst>
          </p:cNvPr>
          <p:cNvSpPr txBox="1"/>
          <p:nvPr/>
        </p:nvSpPr>
        <p:spPr>
          <a:xfrm>
            <a:off x="4172855" y="5624284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endParaRPr lang="en-US" baseline="-250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FC2538-3600-6306-927C-919D69E7C0AB}"/>
              </a:ext>
            </a:extLst>
          </p:cNvPr>
          <p:cNvSpPr txBox="1"/>
          <p:nvPr/>
        </p:nvSpPr>
        <p:spPr>
          <a:xfrm>
            <a:off x="5043712" y="5624284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endParaRPr lang="en-US" baseline="-250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073B83-1691-EF96-AAEE-6CD4B61D5D51}"/>
              </a:ext>
            </a:extLst>
          </p:cNvPr>
          <p:cNvSpPr txBox="1"/>
          <p:nvPr/>
        </p:nvSpPr>
        <p:spPr>
          <a:xfrm>
            <a:off x="5860141" y="5624284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endParaRPr lang="en-US" baseline="-250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CFF2BD-DE12-E7BC-0179-5D7A4CB822F9}"/>
              </a:ext>
            </a:extLst>
          </p:cNvPr>
          <p:cNvSpPr txBox="1"/>
          <p:nvPr/>
        </p:nvSpPr>
        <p:spPr>
          <a:xfrm>
            <a:off x="6730998" y="5624284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endParaRPr lang="en-US" baseline="-250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F544993-916E-44F3-90BF-6F9DE1249C70}"/>
              </a:ext>
            </a:extLst>
          </p:cNvPr>
          <p:cNvSpPr txBox="1"/>
          <p:nvPr/>
        </p:nvSpPr>
        <p:spPr>
          <a:xfrm>
            <a:off x="7556497" y="5624283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endParaRPr lang="en-US" baseline="-250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86EDCFC-6389-7A63-89BE-1EA2E7216803}"/>
              </a:ext>
            </a:extLst>
          </p:cNvPr>
          <p:cNvSpPr txBox="1"/>
          <p:nvPr/>
        </p:nvSpPr>
        <p:spPr>
          <a:xfrm>
            <a:off x="8427354" y="5624283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endParaRPr lang="en-US" baseline="-250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2A678530-D2C6-C3F4-8C32-90534BBEF264}"/>
                  </a:ext>
                </a:extLst>
              </p14:cNvPr>
              <p14:cNvContentPartPr/>
              <p14:nvPr/>
            </p14:nvContentPartPr>
            <p14:xfrm>
              <a:off x="2835078" y="5396183"/>
              <a:ext cx="186120" cy="2077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2A678530-D2C6-C3F4-8C32-90534BBEF26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04118" y="5365223"/>
                <a:ext cx="247320" cy="26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DB981BC1-7D44-F0AD-C221-BC87A438349F}"/>
                  </a:ext>
                </a:extLst>
              </p14:cNvPr>
              <p14:cNvContentPartPr/>
              <p14:nvPr/>
            </p14:nvContentPartPr>
            <p14:xfrm>
              <a:off x="3524118" y="5448743"/>
              <a:ext cx="115200" cy="16236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DB981BC1-7D44-F0AD-C221-BC87A438349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493158" y="5417714"/>
                <a:ext cx="176400" cy="2236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7" name="Ink 27">
                <a:extLst>
                  <a:ext uri="{FF2B5EF4-FFF2-40B4-BE49-F238E27FC236}">
                    <a16:creationId xmlns:a16="http://schemas.microsoft.com/office/drawing/2014/main" id="{B0B96698-C388-74EB-1A4E-D1E061D665A0}"/>
                  </a:ext>
                </a:extLst>
              </p14:cNvPr>
              <p14:cNvContentPartPr/>
              <p14:nvPr/>
            </p14:nvContentPartPr>
            <p14:xfrm>
              <a:off x="3301638" y="4390703"/>
              <a:ext cx="1600920" cy="531360"/>
            </p14:xfrm>
          </p:contentPart>
        </mc:Choice>
        <mc:Fallback xmlns="">
          <p:pic>
            <p:nvPicPr>
              <p:cNvPr id="27" name="Ink 27">
                <a:extLst>
                  <a:ext uri="{FF2B5EF4-FFF2-40B4-BE49-F238E27FC236}">
                    <a16:creationId xmlns:a16="http://schemas.microsoft.com/office/drawing/2014/main" id="{B0B96698-C388-74EB-1A4E-D1E061D665A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270678" y="4359743"/>
                <a:ext cx="1662120" cy="59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7041488F-3AE2-10E5-71B1-919980E95F4D}"/>
                  </a:ext>
                </a:extLst>
              </p14:cNvPr>
              <p14:cNvContentPartPr/>
              <p14:nvPr/>
            </p14:nvContentPartPr>
            <p14:xfrm>
              <a:off x="4493238" y="5428223"/>
              <a:ext cx="237240" cy="19008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7041488F-3AE2-10E5-71B1-919980E95F4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462278" y="5397263"/>
                <a:ext cx="298440" cy="25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FEF887ED-92F8-D5D3-068F-E863592C8F23}"/>
                  </a:ext>
                </a:extLst>
              </p14:cNvPr>
              <p14:cNvContentPartPr/>
              <p14:nvPr/>
            </p14:nvContentPartPr>
            <p14:xfrm>
              <a:off x="5182278" y="5431103"/>
              <a:ext cx="144000" cy="17964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FEF887ED-92F8-D5D3-068F-E863592C8F2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151318" y="5400143"/>
                <a:ext cx="205200" cy="24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FE37D310-CD01-7A99-C8F1-B872CCA382D4}"/>
                  </a:ext>
                </a:extLst>
              </p14:cNvPr>
              <p14:cNvContentPartPr/>
              <p14:nvPr/>
            </p14:nvContentPartPr>
            <p14:xfrm>
              <a:off x="6273078" y="5381063"/>
              <a:ext cx="222840" cy="20844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FE37D310-CD01-7A99-C8F1-B872CCA382D4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242118" y="5350156"/>
                <a:ext cx="284040" cy="2695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F7BB817A-07F8-3B31-D15D-BA27D9B82611}"/>
                  </a:ext>
                </a:extLst>
              </p14:cNvPr>
              <p14:cNvContentPartPr/>
              <p14:nvPr/>
            </p14:nvContentPartPr>
            <p14:xfrm>
              <a:off x="6897678" y="5409863"/>
              <a:ext cx="144000" cy="17964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F7BB817A-07F8-3B31-D15D-BA27D9B82611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866718" y="5378965"/>
                <a:ext cx="205200" cy="2407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51031E7F-C6C5-0264-93A4-34274B62AE48}"/>
                  </a:ext>
                </a:extLst>
              </p14:cNvPr>
              <p14:cNvContentPartPr/>
              <p14:nvPr/>
            </p14:nvContentPartPr>
            <p14:xfrm>
              <a:off x="7902438" y="5459903"/>
              <a:ext cx="222840" cy="13680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51031E7F-C6C5-0264-93A4-34274B62AE48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871478" y="5428861"/>
                <a:ext cx="284040" cy="1981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542959AD-9A21-251C-C0C1-BA9B9D3BF022}"/>
                  </a:ext>
                </a:extLst>
              </p14:cNvPr>
              <p14:cNvContentPartPr/>
              <p14:nvPr/>
            </p14:nvContentPartPr>
            <p14:xfrm>
              <a:off x="8577078" y="5431103"/>
              <a:ext cx="179640" cy="15120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542959AD-9A21-251C-C0C1-BA9B9D3BF022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546180" y="5400143"/>
                <a:ext cx="240718" cy="21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1794AA54-4A09-4346-E83D-7D2E919F3E0C}"/>
                  </a:ext>
                </a:extLst>
              </p14:cNvPr>
              <p14:cNvContentPartPr/>
              <p14:nvPr/>
            </p14:nvContentPartPr>
            <p14:xfrm>
              <a:off x="6667998" y="4411943"/>
              <a:ext cx="664560" cy="48852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1794AA54-4A09-4346-E83D-7D2E919F3E0C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637038" y="4380983"/>
                <a:ext cx="725760" cy="54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7A2AE25A-D228-05EA-5345-63B4390C20CF}"/>
                  </a:ext>
                </a:extLst>
              </p14:cNvPr>
              <p14:cNvContentPartPr/>
              <p14:nvPr/>
            </p14:nvContentPartPr>
            <p14:xfrm>
              <a:off x="7708398" y="4383503"/>
              <a:ext cx="646200" cy="48852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7A2AE25A-D228-05EA-5345-63B4390C20CF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677438" y="4352543"/>
                <a:ext cx="707400" cy="54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499654F4-0554-23DE-7D69-2879CC4CFA4F}"/>
                  </a:ext>
                </a:extLst>
              </p14:cNvPr>
              <p14:cNvContentPartPr/>
              <p14:nvPr/>
            </p14:nvContentPartPr>
            <p14:xfrm>
              <a:off x="4342398" y="3514823"/>
              <a:ext cx="1306440" cy="39528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499654F4-0554-23DE-7D69-2879CC4CFA4F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311438" y="3483835"/>
                <a:ext cx="1367640" cy="4565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A392093F-A761-34E0-03F3-B543461832AD}"/>
                  </a:ext>
                </a:extLst>
              </p14:cNvPr>
              <p14:cNvContentPartPr/>
              <p14:nvPr/>
            </p14:nvContentPartPr>
            <p14:xfrm>
              <a:off x="6129438" y="3500423"/>
              <a:ext cx="1371240" cy="373680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A392093F-A761-34E0-03F3-B543461832AD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098478" y="3469463"/>
                <a:ext cx="1432440" cy="434880"/>
              </a:xfrm>
              <a:prstGeom prst="rect">
                <a:avLst/>
              </a:prstGeom>
            </p:spPr>
          </p:pic>
        </mc:Fallback>
      </mc:AlternateContent>
      <p:sp>
        <p:nvSpPr>
          <p:cNvPr id="40" name="Oval 39">
            <a:extLst>
              <a:ext uri="{FF2B5EF4-FFF2-40B4-BE49-F238E27FC236}">
                <a16:creationId xmlns:a16="http://schemas.microsoft.com/office/drawing/2014/main" id="{585B26D3-1B2A-E56D-A55F-F63422D465D7}"/>
              </a:ext>
            </a:extLst>
          </p:cNvPr>
          <p:cNvSpPr/>
          <p:nvPr/>
        </p:nvSpPr>
        <p:spPr>
          <a:xfrm>
            <a:off x="7044872" y="2953657"/>
            <a:ext cx="616857" cy="580571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cs typeface="Calibri"/>
              </a:rPr>
              <a:t>PK</a:t>
            </a:r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6737688-B0D8-3593-D51B-0E986EF97E57}"/>
              </a:ext>
            </a:extLst>
          </p:cNvPr>
          <p:cNvSpPr txBox="1"/>
          <p:nvPr/>
        </p:nvSpPr>
        <p:spPr>
          <a:xfrm>
            <a:off x="2911927" y="4952998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endParaRPr lang="en-US" baseline="-2500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6F73B3B-C6B3-679A-A0A6-E28F3878E792}"/>
              </a:ext>
            </a:extLst>
          </p:cNvPr>
          <p:cNvSpPr txBox="1"/>
          <p:nvPr/>
        </p:nvSpPr>
        <p:spPr>
          <a:xfrm>
            <a:off x="4599212" y="4952997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endParaRPr lang="en-US" baseline="-250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8DCA246-B2B5-766C-D269-4BEB5350BD89}"/>
              </a:ext>
            </a:extLst>
          </p:cNvPr>
          <p:cNvSpPr txBox="1"/>
          <p:nvPr/>
        </p:nvSpPr>
        <p:spPr>
          <a:xfrm>
            <a:off x="6295569" y="4943926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endParaRPr lang="en-US" baseline="-2500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472FB25-463A-240C-7686-0AF6CBCD06E2}"/>
              </a:ext>
            </a:extLst>
          </p:cNvPr>
          <p:cNvSpPr txBox="1"/>
          <p:nvPr/>
        </p:nvSpPr>
        <p:spPr>
          <a:xfrm>
            <a:off x="7982854" y="4943925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endParaRPr lang="en-US" baseline="-2500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B53E5E1-2440-C477-B4CE-9E82F6D7285C}"/>
              </a:ext>
            </a:extLst>
          </p:cNvPr>
          <p:cNvSpPr txBox="1"/>
          <p:nvPr/>
        </p:nvSpPr>
        <p:spPr>
          <a:xfrm>
            <a:off x="3846283" y="3955140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endParaRPr lang="en-US" baseline="-2500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70B046E-4A94-A33B-CB0F-91476CAED9FC}"/>
              </a:ext>
            </a:extLst>
          </p:cNvPr>
          <p:cNvSpPr txBox="1"/>
          <p:nvPr/>
        </p:nvSpPr>
        <p:spPr>
          <a:xfrm>
            <a:off x="7139211" y="3955139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endParaRPr lang="en-US" baseline="-2500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F86EA10-3317-817D-96B2-6A28E07FF0AD}"/>
              </a:ext>
            </a:extLst>
          </p:cNvPr>
          <p:cNvSpPr txBox="1"/>
          <p:nvPr/>
        </p:nvSpPr>
        <p:spPr>
          <a:xfrm>
            <a:off x="5470068" y="3057068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endParaRPr lang="en-US" baseline="-250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57BBA85C-DC7D-9BE7-0539-1A7736A210FA}"/>
                  </a:ext>
                </a:extLst>
              </p14:cNvPr>
              <p14:cNvContentPartPr/>
              <p14:nvPr/>
            </p14:nvContentPartPr>
            <p14:xfrm>
              <a:off x="6511987" y="3209987"/>
              <a:ext cx="176760" cy="14400"/>
            </p14:xfrm>
          </p:contentPart>
        </mc:Choice>
        <mc:Fallback xmlns=""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57BBA85C-DC7D-9BE7-0539-1A7736A210FA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481027" y="3179027"/>
                <a:ext cx="237960" cy="7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2EA38A33-2E8A-D0B6-6A41-E96232CC0D0C}"/>
                  </a:ext>
                </a:extLst>
              </p14:cNvPr>
              <p14:cNvContentPartPr/>
              <p14:nvPr/>
            </p14:nvContentPartPr>
            <p14:xfrm>
              <a:off x="6505147" y="3301787"/>
              <a:ext cx="169560" cy="21600"/>
            </p14:xfrm>
          </p:contentPart>
        </mc:Choice>
        <mc:Fallback xmlns=""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2EA38A33-2E8A-D0B6-6A41-E96232CC0D0C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474253" y="3270302"/>
                <a:ext cx="230630" cy="838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B0CBD882-60C2-98D1-9D61-73A1D87D25B6}"/>
                  </a:ext>
                </a:extLst>
              </p14:cNvPr>
              <p14:cNvContentPartPr/>
              <p14:nvPr/>
            </p14:nvContentPartPr>
            <p14:xfrm>
              <a:off x="902827" y="2081387"/>
              <a:ext cx="190800" cy="216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B0CBD882-60C2-98D1-9D61-73A1D87D25B6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871867" y="2050427"/>
                <a:ext cx="252000" cy="8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19" name="Ink 19">
                <a:extLst>
                  <a:ext uri="{FF2B5EF4-FFF2-40B4-BE49-F238E27FC236}">
                    <a16:creationId xmlns:a16="http://schemas.microsoft.com/office/drawing/2014/main" id="{685B87B8-C1D4-881C-F0CC-098E58CC0E8B}"/>
                  </a:ext>
                </a:extLst>
              </p14:cNvPr>
              <p14:cNvContentPartPr/>
              <p14:nvPr/>
            </p14:nvContentPartPr>
            <p14:xfrm>
              <a:off x="4345867" y="6088907"/>
              <a:ext cx="226080" cy="381240"/>
            </p14:xfrm>
          </p:contentPart>
        </mc:Choice>
        <mc:Fallback xmlns="">
          <p:pic>
            <p:nvPicPr>
              <p:cNvPr id="19" name="Ink 19">
                <a:extLst>
                  <a:ext uri="{FF2B5EF4-FFF2-40B4-BE49-F238E27FC236}">
                    <a16:creationId xmlns:a16="http://schemas.microsoft.com/office/drawing/2014/main" id="{685B87B8-C1D4-881C-F0CC-098E58CC0E8B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314907" y="6057947"/>
                <a:ext cx="287280" cy="44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49" name="Ink 49">
                <a:extLst>
                  <a:ext uri="{FF2B5EF4-FFF2-40B4-BE49-F238E27FC236}">
                    <a16:creationId xmlns:a16="http://schemas.microsoft.com/office/drawing/2014/main" id="{F75BFDA5-74F9-3F31-F3F4-3218C3EDD893}"/>
                  </a:ext>
                </a:extLst>
              </p14:cNvPr>
              <p14:cNvContentPartPr/>
              <p14:nvPr/>
            </p14:nvContentPartPr>
            <p14:xfrm>
              <a:off x="4099267" y="4818827"/>
              <a:ext cx="1390320" cy="1270080"/>
            </p14:xfrm>
          </p:contentPart>
        </mc:Choice>
        <mc:Fallback xmlns="">
          <p:pic>
            <p:nvPicPr>
              <p:cNvPr id="49" name="Ink 49">
                <a:extLst>
                  <a:ext uri="{FF2B5EF4-FFF2-40B4-BE49-F238E27FC236}">
                    <a16:creationId xmlns:a16="http://schemas.microsoft.com/office/drawing/2014/main" id="{F75BFDA5-74F9-3F31-F3F4-3218C3EDD893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4058227" y="4787876"/>
                <a:ext cx="1461960" cy="13417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234F2025-DB55-FFBF-312F-0DB8CA1AE9F1}"/>
                  </a:ext>
                </a:extLst>
              </p14:cNvPr>
              <p14:cNvContentPartPr/>
              <p14:nvPr/>
            </p14:nvContentPartPr>
            <p14:xfrm>
              <a:off x="3753307" y="3809747"/>
              <a:ext cx="931680" cy="670680"/>
            </p14:xfrm>
          </p:contentPart>
        </mc:Choice>
        <mc:Fallback xmlns=""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234F2025-DB55-FFBF-312F-0DB8CA1AE9F1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3722347" y="3778787"/>
                <a:ext cx="992880" cy="731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0355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9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81919"/>
                                      </p:to>
                                    </p:animClr>
                                    <p:set>
                                      <p:cBhvr>
                                        <p:cTn id="15" dur="59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9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81919"/>
                                      </p:to>
                                    </p:animClr>
                                    <p:set>
                                      <p:cBhvr>
                                        <p:cTn id="18" dur="59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9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81919"/>
                                      </p:to>
                                    </p:animClr>
                                    <p:set>
                                      <p:cBhvr>
                                        <p:cTn id="21" dur="59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0334" y="365125"/>
            <a:ext cx="10939422" cy="1344148"/>
          </a:xfrm>
        </p:spPr>
        <p:txBody>
          <a:bodyPr/>
          <a:lstStyle/>
          <a:p>
            <a:r>
              <a:rPr lang="en-US" dirty="0"/>
              <a:t>Stateless hash-based signatures </a:t>
            </a:r>
            <a:r>
              <a:rPr lang="en-US" sz="2000" dirty="0"/>
              <a:t>[NY89,Gol87,Gol04]</a:t>
            </a:r>
          </a:p>
        </p:txBody>
      </p:sp>
      <p:grpSp>
        <p:nvGrpSpPr>
          <p:cNvPr id="8" name="Gruppieren 85"/>
          <p:cNvGrpSpPr>
            <a:grpSpLocks/>
          </p:cNvGrpSpPr>
          <p:nvPr/>
        </p:nvGrpSpPr>
        <p:grpSpPr bwMode="auto">
          <a:xfrm>
            <a:off x="9192345" y="1196752"/>
            <a:ext cx="504056" cy="706666"/>
            <a:chOff x="3275856" y="2492896"/>
            <a:chExt cx="1080120" cy="1512168"/>
          </a:xfrm>
        </p:grpSpPr>
        <p:sp>
          <p:nvSpPr>
            <p:cNvPr id="9" name="Rechteck 379"/>
            <p:cNvSpPr/>
            <p:nvPr/>
          </p:nvSpPr>
          <p:spPr>
            <a:xfrm>
              <a:off x="3275856" y="2492896"/>
              <a:ext cx="1080120" cy="1512168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de-DE" sz="1200" kern="0">
                  <a:solidFill>
                    <a:srgbClr val="000000"/>
                  </a:solidFill>
                  <a:latin typeface="Verdana"/>
                </a:rPr>
                <a:t>OTS</a:t>
              </a:r>
            </a:p>
          </p:txBody>
        </p:sp>
        <p:pic>
          <p:nvPicPr>
            <p:cNvPr id="10" name="Picture 220" descr="rup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57756" y="2660237"/>
              <a:ext cx="366646" cy="33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234" descr="stamp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22500" y="3465969"/>
              <a:ext cx="225973" cy="395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" name="Gruppieren 85"/>
          <p:cNvGrpSpPr>
            <a:grpSpLocks/>
          </p:cNvGrpSpPr>
          <p:nvPr/>
        </p:nvGrpSpPr>
        <p:grpSpPr bwMode="auto">
          <a:xfrm>
            <a:off x="8866509" y="2060848"/>
            <a:ext cx="504056" cy="706666"/>
            <a:chOff x="3275856" y="2492896"/>
            <a:chExt cx="1080120" cy="1512168"/>
          </a:xfrm>
        </p:grpSpPr>
        <p:sp>
          <p:nvSpPr>
            <p:cNvPr id="13" name="Rechteck 379"/>
            <p:cNvSpPr/>
            <p:nvPr/>
          </p:nvSpPr>
          <p:spPr>
            <a:xfrm>
              <a:off x="3275856" y="2492896"/>
              <a:ext cx="1080120" cy="1512168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de-DE" sz="1200" kern="0">
                  <a:solidFill>
                    <a:srgbClr val="000000"/>
                  </a:solidFill>
                  <a:latin typeface="Verdana"/>
                </a:rPr>
                <a:t>OTS</a:t>
              </a:r>
            </a:p>
          </p:txBody>
        </p:sp>
        <p:pic>
          <p:nvPicPr>
            <p:cNvPr id="14" name="Picture 220" descr="rup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57756" y="2660237"/>
              <a:ext cx="366646" cy="33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234" descr="stamp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22500" y="3465969"/>
              <a:ext cx="225973" cy="395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" name="Gruppieren 85"/>
          <p:cNvGrpSpPr>
            <a:grpSpLocks/>
          </p:cNvGrpSpPr>
          <p:nvPr/>
        </p:nvGrpSpPr>
        <p:grpSpPr bwMode="auto">
          <a:xfrm>
            <a:off x="9579561" y="2060848"/>
            <a:ext cx="504056" cy="706666"/>
            <a:chOff x="3275856" y="2492896"/>
            <a:chExt cx="1080120" cy="1512168"/>
          </a:xfrm>
        </p:grpSpPr>
        <p:sp>
          <p:nvSpPr>
            <p:cNvPr id="17" name="Rechteck 379"/>
            <p:cNvSpPr/>
            <p:nvPr/>
          </p:nvSpPr>
          <p:spPr>
            <a:xfrm>
              <a:off x="3275856" y="2492896"/>
              <a:ext cx="1080120" cy="1512168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de-DE" sz="1200" kern="0">
                  <a:solidFill>
                    <a:srgbClr val="000000"/>
                  </a:solidFill>
                  <a:latin typeface="Verdana"/>
                </a:rPr>
                <a:t>OTS</a:t>
              </a:r>
            </a:p>
          </p:txBody>
        </p:sp>
        <p:pic>
          <p:nvPicPr>
            <p:cNvPr id="18" name="Picture 220" descr="rup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57756" y="2660237"/>
              <a:ext cx="366646" cy="33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234" descr="stamp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22500" y="3465969"/>
              <a:ext cx="225973" cy="395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36" name="Straight Connector 35"/>
          <p:cNvCxnSpPr>
            <a:endCxn id="9" idx="2"/>
          </p:cNvCxnSpPr>
          <p:nvPr/>
        </p:nvCxnSpPr>
        <p:spPr>
          <a:xfrm flipV="1">
            <a:off x="9215831" y="1903418"/>
            <a:ext cx="228543" cy="235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9" idx="2"/>
          </p:cNvCxnSpPr>
          <p:nvPr/>
        </p:nvCxnSpPr>
        <p:spPr>
          <a:xfrm flipH="1" flipV="1">
            <a:off x="9444374" y="1903419"/>
            <a:ext cx="275513" cy="2539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uppieren 85"/>
          <p:cNvGrpSpPr>
            <a:grpSpLocks/>
          </p:cNvGrpSpPr>
          <p:nvPr/>
        </p:nvGrpSpPr>
        <p:grpSpPr bwMode="auto">
          <a:xfrm>
            <a:off x="8544272" y="2938358"/>
            <a:ext cx="504056" cy="706666"/>
            <a:chOff x="3275856" y="2492896"/>
            <a:chExt cx="1080120" cy="1512168"/>
          </a:xfrm>
        </p:grpSpPr>
        <p:sp>
          <p:nvSpPr>
            <p:cNvPr id="42" name="Rechteck 379"/>
            <p:cNvSpPr/>
            <p:nvPr/>
          </p:nvSpPr>
          <p:spPr>
            <a:xfrm>
              <a:off x="3275856" y="2492896"/>
              <a:ext cx="1080120" cy="1512168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de-DE" sz="1200" kern="0">
                  <a:solidFill>
                    <a:srgbClr val="000000"/>
                  </a:solidFill>
                  <a:latin typeface="Verdana"/>
                </a:rPr>
                <a:t>OTS</a:t>
              </a:r>
            </a:p>
          </p:txBody>
        </p:sp>
        <p:pic>
          <p:nvPicPr>
            <p:cNvPr id="43" name="Picture 220" descr="rup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57756" y="2660237"/>
              <a:ext cx="366646" cy="33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" name="Picture 234" descr="stamp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22500" y="3465969"/>
              <a:ext cx="225973" cy="395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5" name="Gruppieren 85"/>
          <p:cNvGrpSpPr>
            <a:grpSpLocks/>
          </p:cNvGrpSpPr>
          <p:nvPr/>
        </p:nvGrpSpPr>
        <p:grpSpPr bwMode="auto">
          <a:xfrm>
            <a:off x="9285738" y="2938358"/>
            <a:ext cx="504056" cy="706666"/>
            <a:chOff x="3275856" y="2492896"/>
            <a:chExt cx="1080120" cy="1512168"/>
          </a:xfrm>
        </p:grpSpPr>
        <p:sp>
          <p:nvSpPr>
            <p:cNvPr id="46" name="Rechteck 379"/>
            <p:cNvSpPr/>
            <p:nvPr/>
          </p:nvSpPr>
          <p:spPr>
            <a:xfrm>
              <a:off x="3275856" y="2492896"/>
              <a:ext cx="1080120" cy="1512168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de-DE" sz="1200" kern="0">
                  <a:solidFill>
                    <a:srgbClr val="000000"/>
                  </a:solidFill>
                  <a:latin typeface="Verdana"/>
                </a:rPr>
                <a:t>OTS</a:t>
              </a:r>
            </a:p>
          </p:txBody>
        </p:sp>
        <p:pic>
          <p:nvPicPr>
            <p:cNvPr id="47" name="Picture 220" descr="rup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57756" y="2660237"/>
              <a:ext cx="366646" cy="33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" name="Picture 234" descr="stamp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22500" y="3465969"/>
              <a:ext cx="225973" cy="395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49" name="Straight Connector 48"/>
          <p:cNvCxnSpPr/>
          <p:nvPr/>
        </p:nvCxnSpPr>
        <p:spPr>
          <a:xfrm flipV="1">
            <a:off x="8893594" y="2780928"/>
            <a:ext cx="228543" cy="235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 flipV="1">
            <a:off x="9122137" y="2780929"/>
            <a:ext cx="275513" cy="2539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uppieren 85"/>
          <p:cNvGrpSpPr>
            <a:grpSpLocks/>
          </p:cNvGrpSpPr>
          <p:nvPr/>
        </p:nvGrpSpPr>
        <p:grpSpPr bwMode="auto">
          <a:xfrm>
            <a:off x="8939388" y="3802454"/>
            <a:ext cx="504056" cy="706666"/>
            <a:chOff x="3275856" y="2492896"/>
            <a:chExt cx="1080120" cy="1512168"/>
          </a:xfrm>
        </p:grpSpPr>
        <p:sp>
          <p:nvSpPr>
            <p:cNvPr id="52" name="Rechteck 379"/>
            <p:cNvSpPr/>
            <p:nvPr/>
          </p:nvSpPr>
          <p:spPr>
            <a:xfrm>
              <a:off x="3275856" y="2492896"/>
              <a:ext cx="1080120" cy="1512168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de-DE" sz="1200" kern="0">
                  <a:solidFill>
                    <a:srgbClr val="000000"/>
                  </a:solidFill>
                  <a:latin typeface="Verdana"/>
                </a:rPr>
                <a:t>OTS</a:t>
              </a:r>
            </a:p>
          </p:txBody>
        </p:sp>
        <p:pic>
          <p:nvPicPr>
            <p:cNvPr id="53" name="Picture 220" descr="rup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57756" y="2660237"/>
              <a:ext cx="366646" cy="33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4" name="Picture 234" descr="stamp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22500" y="3465969"/>
              <a:ext cx="225973" cy="395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5" name="Gruppieren 85"/>
          <p:cNvGrpSpPr>
            <a:grpSpLocks/>
          </p:cNvGrpSpPr>
          <p:nvPr/>
        </p:nvGrpSpPr>
        <p:grpSpPr bwMode="auto">
          <a:xfrm>
            <a:off x="9652440" y="3802454"/>
            <a:ext cx="504056" cy="706666"/>
            <a:chOff x="3275856" y="2492896"/>
            <a:chExt cx="1080120" cy="1512168"/>
          </a:xfrm>
        </p:grpSpPr>
        <p:sp>
          <p:nvSpPr>
            <p:cNvPr id="56" name="Rechteck 379"/>
            <p:cNvSpPr/>
            <p:nvPr/>
          </p:nvSpPr>
          <p:spPr>
            <a:xfrm>
              <a:off x="3275856" y="2492896"/>
              <a:ext cx="1080120" cy="1512168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de-DE" sz="1200" kern="0">
                  <a:solidFill>
                    <a:srgbClr val="000000"/>
                  </a:solidFill>
                  <a:latin typeface="Verdana"/>
                </a:rPr>
                <a:t>OTS</a:t>
              </a:r>
            </a:p>
          </p:txBody>
        </p:sp>
        <p:pic>
          <p:nvPicPr>
            <p:cNvPr id="57" name="Picture 220" descr="rup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57756" y="2660237"/>
              <a:ext cx="366646" cy="33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8" name="Picture 234" descr="stamp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22500" y="3465969"/>
              <a:ext cx="225973" cy="395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59" name="Straight Connector 58"/>
          <p:cNvCxnSpPr/>
          <p:nvPr/>
        </p:nvCxnSpPr>
        <p:spPr>
          <a:xfrm flipV="1">
            <a:off x="9288710" y="3645024"/>
            <a:ext cx="228543" cy="235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9517253" y="3645025"/>
            <a:ext cx="275513" cy="2539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uppieren 85"/>
          <p:cNvGrpSpPr>
            <a:grpSpLocks/>
          </p:cNvGrpSpPr>
          <p:nvPr/>
        </p:nvGrpSpPr>
        <p:grpSpPr bwMode="auto">
          <a:xfrm>
            <a:off x="8616280" y="5314622"/>
            <a:ext cx="504056" cy="706666"/>
            <a:chOff x="3275856" y="2492896"/>
            <a:chExt cx="1080120" cy="1512168"/>
          </a:xfrm>
        </p:grpSpPr>
        <p:sp>
          <p:nvSpPr>
            <p:cNvPr id="62" name="Rechteck 379"/>
            <p:cNvSpPr/>
            <p:nvPr/>
          </p:nvSpPr>
          <p:spPr>
            <a:xfrm>
              <a:off x="3275856" y="2492896"/>
              <a:ext cx="1080120" cy="1512168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de-DE" sz="1200" kern="0">
                  <a:solidFill>
                    <a:srgbClr val="000000"/>
                  </a:solidFill>
                  <a:latin typeface="Verdana"/>
                </a:rPr>
                <a:t>OTS</a:t>
              </a:r>
            </a:p>
          </p:txBody>
        </p:sp>
        <p:pic>
          <p:nvPicPr>
            <p:cNvPr id="63" name="Picture 220" descr="rup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57756" y="2660237"/>
              <a:ext cx="366646" cy="33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4" name="Picture 234" descr="stamp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22500" y="3465969"/>
              <a:ext cx="225973" cy="395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5" name="Gruppieren 85"/>
          <p:cNvGrpSpPr>
            <a:grpSpLocks/>
          </p:cNvGrpSpPr>
          <p:nvPr/>
        </p:nvGrpSpPr>
        <p:grpSpPr bwMode="auto">
          <a:xfrm>
            <a:off x="9329332" y="5314622"/>
            <a:ext cx="504056" cy="706666"/>
            <a:chOff x="3275856" y="2492896"/>
            <a:chExt cx="1080120" cy="1512168"/>
          </a:xfrm>
        </p:grpSpPr>
        <p:sp>
          <p:nvSpPr>
            <p:cNvPr id="66" name="Rechteck 379"/>
            <p:cNvSpPr/>
            <p:nvPr/>
          </p:nvSpPr>
          <p:spPr>
            <a:xfrm>
              <a:off x="3275856" y="2492896"/>
              <a:ext cx="1080120" cy="1512168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de-DE" sz="1200" kern="0">
                  <a:solidFill>
                    <a:srgbClr val="000000"/>
                  </a:solidFill>
                  <a:latin typeface="Verdana"/>
                </a:rPr>
                <a:t>OTS</a:t>
              </a:r>
            </a:p>
          </p:txBody>
        </p:sp>
        <p:pic>
          <p:nvPicPr>
            <p:cNvPr id="67" name="Picture 220" descr="rup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57756" y="2660237"/>
              <a:ext cx="366646" cy="33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" name="Picture 234" descr="stamp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22500" y="3465969"/>
              <a:ext cx="225973" cy="395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69" name="Straight Connector 68"/>
          <p:cNvCxnSpPr/>
          <p:nvPr/>
        </p:nvCxnSpPr>
        <p:spPr>
          <a:xfrm flipV="1">
            <a:off x="8965602" y="5157192"/>
            <a:ext cx="228543" cy="235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 flipV="1">
            <a:off x="9194145" y="5157193"/>
            <a:ext cx="275513" cy="2539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" name="Picture 3"/>
          <p:cNvPicPr>
            <a:picLocks noChangeAspect="1" noChangeArrowheads="1"/>
          </p:cNvPicPr>
          <p:nvPr/>
        </p:nvPicPr>
        <p:blipFill rotWithShape="1">
          <a:blip r:embed="rId5" cstate="print"/>
          <a:srcRect l="52874" t="95673" r="27285"/>
          <a:stretch/>
        </p:blipFill>
        <p:spPr bwMode="auto">
          <a:xfrm>
            <a:off x="9340071" y="6095029"/>
            <a:ext cx="50405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2" name="Straight Connector 71"/>
          <p:cNvCxnSpPr>
            <a:stCxn id="52" idx="2"/>
          </p:cNvCxnSpPr>
          <p:nvPr/>
        </p:nvCxnSpPr>
        <p:spPr>
          <a:xfrm>
            <a:off x="9191417" y="4509120"/>
            <a:ext cx="9133" cy="666102"/>
          </a:xfrm>
          <a:prstGeom prst="line">
            <a:avLst/>
          </a:prstGeom>
          <a:ln w="12700">
            <a:solidFill>
              <a:schemeClr val="accent1">
                <a:shade val="95000"/>
                <a:satMod val="10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L"/>
              <a:t>29 Nov 2022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11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BC03D4-43E0-0677-EF1E-387732693CDB}"/>
              </a:ext>
            </a:extLst>
          </p:cNvPr>
          <p:cNvSpPr txBox="1"/>
          <p:nvPr/>
        </p:nvSpPr>
        <p:spPr>
          <a:xfrm>
            <a:off x="2830285" y="2639784"/>
            <a:ext cx="1052285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400">
              <a:cs typeface="Calibri"/>
            </a:endParaRP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51223F34-3B8A-A02F-7305-49483A054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US" err="1">
                <a:ea typeface="+mn-lt"/>
                <a:cs typeface="+mn-lt"/>
              </a:rPr>
              <a:t>Goldreich's</a:t>
            </a:r>
            <a:r>
              <a:rPr lang="en-US">
                <a:ea typeface="+mn-lt"/>
                <a:cs typeface="+mn-lt"/>
              </a:rPr>
              <a:t> approach [Gol04]: </a:t>
            </a:r>
            <a:endParaRPr lang="en-US"/>
          </a:p>
          <a:p>
            <a:pPr>
              <a:buNone/>
            </a:pPr>
            <a:r>
              <a:rPr lang="en-US">
                <a:ea typeface="+mn-lt"/>
                <a:cs typeface="+mn-lt"/>
              </a:rPr>
              <a:t>Security parameter k = 128 </a:t>
            </a:r>
            <a:endParaRPr lang="en-US"/>
          </a:p>
          <a:p>
            <a:r>
              <a:rPr lang="en-US">
                <a:ea typeface="+mn-lt"/>
                <a:cs typeface="+mn-lt"/>
              </a:rPr>
              <a:t>Use binary certification tree with OTS </a:t>
            </a:r>
            <a:endParaRPr lang="en-US">
              <a:cs typeface="Calibri" panose="020F0502020204030204"/>
            </a:endParaRPr>
          </a:p>
          <a:p>
            <a:r>
              <a:rPr lang="en-US">
                <a:ea typeface="+mn-lt"/>
                <a:cs typeface="+mn-lt"/>
              </a:rPr>
              <a:t>Key pairs are generated pseudorandomly </a:t>
            </a:r>
            <a:endParaRPr lang="en-US">
              <a:cs typeface="Calibri" panose="020F0502020204030204"/>
            </a:endParaRPr>
          </a:p>
          <a:p>
            <a:r>
              <a:rPr lang="en-US">
                <a:ea typeface="+mn-lt"/>
                <a:cs typeface="+mn-lt"/>
              </a:rPr>
              <a:t>Requires huge tree to avoid collisions (height 256) </a:t>
            </a:r>
            <a:endParaRPr lang="en-US">
              <a:cs typeface="Calibri" panose="020F0502020204030204"/>
            </a:endParaRPr>
          </a:p>
          <a:p>
            <a:pPr>
              <a:buNone/>
            </a:pPr>
            <a:r>
              <a:rPr lang="en-US">
                <a:ea typeface="+mn-lt"/>
                <a:cs typeface="+mn-lt"/>
              </a:rPr>
              <a:t>Ok speed but </a:t>
            </a:r>
            <a:r>
              <a:rPr lang="en-US" sz="7200">
                <a:ea typeface="+mn-lt"/>
                <a:cs typeface="+mn-lt"/>
              </a:rPr>
              <a:t>HUGE </a:t>
            </a:r>
            <a:r>
              <a:rPr lang="en-US">
                <a:ea typeface="+mn-lt"/>
                <a:cs typeface="+mn-lt"/>
              </a:rPr>
              <a:t>signatures </a:t>
            </a:r>
            <a:endParaRPr lang="en-US"/>
          </a:p>
          <a:p>
            <a:pPr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53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604" y="365125"/>
            <a:ext cx="10958007" cy="1344148"/>
          </a:xfrm>
        </p:spPr>
        <p:txBody>
          <a:bodyPr/>
          <a:lstStyle/>
          <a:p>
            <a:r>
              <a:rPr lang="de-DE" dirty="0"/>
              <a:t>SPHINCS </a:t>
            </a:r>
            <a:r>
              <a:rPr lang="de-DE" sz="3200" dirty="0"/>
              <a:t>[BHH</a:t>
            </a:r>
            <a:r>
              <a:rPr lang="de-DE" sz="3200" baseline="30000" dirty="0"/>
              <a:t>+</a:t>
            </a:r>
            <a:r>
              <a:rPr lang="de-DE" sz="3200" dirty="0"/>
              <a:t>15]</a:t>
            </a:r>
            <a:r>
              <a:rPr lang="de-DE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Select index (pseudo-)randomly</a:t>
            </a:r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Mix both methods:</a:t>
            </a:r>
            <a:br>
              <a:rPr lang="en-US">
                <a:cs typeface="Calibri"/>
              </a:rPr>
            </a:br>
            <a:r>
              <a:rPr lang="en-US">
                <a:cs typeface="Calibri"/>
              </a:rPr>
              <a:t>Use a certification tree of Merkle trees</a:t>
            </a:r>
          </a:p>
          <a:p>
            <a:r>
              <a:rPr lang="en-US"/>
              <a:t>Use a few-time signature key-pair on</a:t>
            </a:r>
            <a:br>
              <a:rPr lang="en-US"/>
            </a:br>
            <a:r>
              <a:rPr lang="en-US"/>
              <a:t>leaves to sign messages</a:t>
            </a:r>
            <a:endParaRPr lang="en-US">
              <a:cs typeface="Calibri"/>
            </a:endParaRPr>
          </a:p>
          <a:p>
            <a:pPr lvl="1"/>
            <a:r>
              <a:rPr lang="en-US"/>
              <a:t>Few index collisions allowed</a:t>
            </a:r>
            <a:endParaRPr lang="en-US">
              <a:cs typeface="Calibri"/>
            </a:endParaRPr>
          </a:p>
          <a:p>
            <a:pPr lvl="1"/>
            <a:r>
              <a:rPr lang="en-US"/>
              <a:t>Allows to reduce tree height (± 64)</a:t>
            </a:r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L"/>
              <a:t>29 Nov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9885" y="365125"/>
            <a:ext cx="2882315" cy="566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6525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734" y="365125"/>
            <a:ext cx="10967300" cy="1344148"/>
          </a:xfrm>
        </p:spPr>
        <p:txBody>
          <a:bodyPr/>
          <a:lstStyle/>
          <a:p>
            <a:r>
              <a:rPr lang="de-DE" dirty="0"/>
              <a:t>SPHINCS</a:t>
            </a:r>
            <a:r>
              <a:rPr lang="de-DE" baseline="30000" dirty="0"/>
              <a:t>+ </a:t>
            </a:r>
            <a:r>
              <a:rPr lang="de-DE" dirty="0" err="1"/>
              <a:t>vs</a:t>
            </a:r>
            <a:r>
              <a:rPr lang="de-DE" dirty="0"/>
              <a:t> SPHINCS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/>
                  <a:t>Allow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de-DE" b="0" i="1" dirty="0" smtClean="0">
                            <a:latin typeface="Cambria Math" panose="02040503050406030204" pitchFamily="18" charset="0"/>
                          </a:rPr>
                          <m:t>64</m:t>
                        </m:r>
                      </m:sup>
                    </m:sSup>
                  </m:oMath>
                </a14:m>
                <a:r>
                  <a:rPr lang="de-DE"/>
                  <a:t> instead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de-DE" i="1" dirty="0" smtClean="0">
                            <a:latin typeface="Cambria Math" panose="02040503050406030204" pitchFamily="18" charset="0"/>
                          </a:rPr>
                          <m:t>50</m:t>
                        </m:r>
                      </m:sup>
                    </m:sSup>
                  </m:oMath>
                </a14:m>
                <a:r>
                  <a:rPr lang="de-DE"/>
                  <a:t> signatures per key pair</a:t>
                </a:r>
                <a:endParaRPr lang="en-US"/>
              </a:p>
              <a:p>
                <a:r>
                  <a:rPr lang="en-US"/>
                  <a:t>Add multi-target attack mitigation (Tweakable hash functions)</a:t>
                </a:r>
              </a:p>
              <a:p>
                <a:r>
                  <a:rPr lang="en-US"/>
                  <a:t>“Simple” and “Robust” parameters</a:t>
                </a:r>
              </a:p>
              <a:p>
                <a:r>
                  <a:rPr lang="de-DE"/>
                  <a:t>New few-time signature scheme FORS</a:t>
                </a:r>
              </a:p>
              <a:p>
                <a:r>
                  <a:rPr lang="de-DE"/>
                  <a:t>Verifiable index selection</a:t>
                </a:r>
              </a:p>
              <a:p>
                <a:r>
                  <a:rPr lang="de-DE"/>
                  <a:t>Optional non-deterministic signatures</a:t>
                </a:r>
              </a:p>
              <a:p>
                <a:pPr marL="0" indent="0">
                  <a:buNone/>
                </a:pPr>
                <a:endParaRPr lang="en-US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E1F5-1698-4894-8BC0-F9EFD9129A50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4552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https://sphincs.org/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L"/>
              <a:t>29 Nov 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28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7431D-37D8-808E-9A93-223CF5721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148" y="365125"/>
            <a:ext cx="10829901" cy="1344148"/>
          </a:xfrm>
        </p:spPr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Sizes</a:t>
            </a:r>
            <a:endParaRPr lang="en-US" dirty="0"/>
          </a:p>
        </p:txBody>
      </p:sp>
      <p:pic>
        <p:nvPicPr>
          <p:cNvPr id="7" name="Picture 7" descr="Table&#10;&#10;Description automatically generated">
            <a:extLst>
              <a:ext uri="{FF2B5EF4-FFF2-40B4-BE49-F238E27FC236}">
                <a16:creationId xmlns:a16="http://schemas.microsoft.com/office/drawing/2014/main" id="{530520E5-C492-92B9-5567-E2EF2ABFF9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2282031"/>
            <a:ext cx="10363200" cy="3438525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9CDA8-FBCB-266B-C1C3-588A78EE5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L"/>
              <a:t>29 Nov 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D23FB-C53E-0CD3-2639-50D8E8CE4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EF176-74F1-3360-446C-E0C32D8D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14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Ink 10">
                <a:extLst>
                  <a:ext uri="{FF2B5EF4-FFF2-40B4-BE49-F238E27FC236}">
                    <a16:creationId xmlns:a16="http://schemas.microsoft.com/office/drawing/2014/main" id="{73A83BDA-C4EE-D62C-8EC6-5099C1B4423E}"/>
                  </a:ext>
                </a:extLst>
              </p14:cNvPr>
              <p14:cNvContentPartPr/>
              <p14:nvPr/>
            </p14:nvContentPartPr>
            <p14:xfrm>
              <a:off x="3809827" y="2631467"/>
              <a:ext cx="487080" cy="169560"/>
            </p14:xfrm>
          </p:contentPart>
        </mc:Choice>
        <mc:Fallback xmlns="">
          <p:pic>
            <p:nvPicPr>
              <p:cNvPr id="10" name="Ink 10">
                <a:extLst>
                  <a:ext uri="{FF2B5EF4-FFF2-40B4-BE49-F238E27FC236}">
                    <a16:creationId xmlns:a16="http://schemas.microsoft.com/office/drawing/2014/main" id="{73A83BDA-C4EE-D62C-8EC6-5099C1B4423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78890" y="2600507"/>
                <a:ext cx="548235" cy="23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7" name="Ink 18">
                <a:extLst>
                  <a:ext uri="{FF2B5EF4-FFF2-40B4-BE49-F238E27FC236}">
                    <a16:creationId xmlns:a16="http://schemas.microsoft.com/office/drawing/2014/main" id="{0036A150-8C79-2B6D-1562-4E2BFD52F7F4}"/>
                  </a:ext>
                </a:extLst>
              </p14:cNvPr>
              <p14:cNvContentPartPr/>
              <p14:nvPr/>
            </p14:nvContentPartPr>
            <p14:xfrm>
              <a:off x="3929707" y="3217187"/>
              <a:ext cx="169560" cy="226080"/>
            </p14:xfrm>
          </p:contentPart>
        </mc:Choice>
        <mc:Fallback xmlns="">
          <p:pic>
            <p:nvPicPr>
              <p:cNvPr id="17" name="Ink 18">
                <a:extLst>
                  <a:ext uri="{FF2B5EF4-FFF2-40B4-BE49-F238E27FC236}">
                    <a16:creationId xmlns:a16="http://schemas.microsoft.com/office/drawing/2014/main" id="{0036A150-8C79-2B6D-1562-4E2BFD52F7F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898747" y="3186276"/>
                <a:ext cx="230760" cy="2871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8" name="Ink 18">
                <a:extLst>
                  <a:ext uri="{FF2B5EF4-FFF2-40B4-BE49-F238E27FC236}">
                    <a16:creationId xmlns:a16="http://schemas.microsoft.com/office/drawing/2014/main" id="{0F6C2429-F4A4-E932-C749-DB44CD377435}"/>
                  </a:ext>
                </a:extLst>
              </p14:cNvPr>
              <p14:cNvContentPartPr/>
              <p14:nvPr/>
            </p14:nvContentPartPr>
            <p14:xfrm>
              <a:off x="3958147" y="2920907"/>
              <a:ext cx="148320" cy="212040"/>
            </p14:xfrm>
          </p:contentPart>
        </mc:Choice>
        <mc:Fallback xmlns="">
          <p:pic>
            <p:nvPicPr>
              <p:cNvPr id="18" name="Ink 18">
                <a:extLst>
                  <a:ext uri="{FF2B5EF4-FFF2-40B4-BE49-F238E27FC236}">
                    <a16:creationId xmlns:a16="http://schemas.microsoft.com/office/drawing/2014/main" id="{0F6C2429-F4A4-E932-C749-DB44CD37743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927262" y="2889947"/>
                <a:ext cx="209372" cy="27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9" name="Ink 30">
                <a:extLst>
                  <a:ext uri="{FF2B5EF4-FFF2-40B4-BE49-F238E27FC236}">
                    <a16:creationId xmlns:a16="http://schemas.microsoft.com/office/drawing/2014/main" id="{6B190D4B-B785-107C-A1C0-E113EC057631}"/>
                  </a:ext>
                </a:extLst>
              </p14:cNvPr>
              <p14:cNvContentPartPr/>
              <p14:nvPr/>
            </p14:nvContentPartPr>
            <p14:xfrm>
              <a:off x="3626227" y="4007387"/>
              <a:ext cx="381240" cy="254160"/>
            </p14:xfrm>
          </p:contentPart>
        </mc:Choice>
        <mc:Fallback xmlns="">
          <p:pic>
            <p:nvPicPr>
              <p:cNvPr id="29" name="Ink 30">
                <a:extLst>
                  <a:ext uri="{FF2B5EF4-FFF2-40B4-BE49-F238E27FC236}">
                    <a16:creationId xmlns:a16="http://schemas.microsoft.com/office/drawing/2014/main" id="{6B190D4B-B785-107C-A1C0-E113EC05763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595267" y="3976471"/>
                <a:ext cx="442440" cy="3152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30" name="Ink 30">
                <a:extLst>
                  <a:ext uri="{FF2B5EF4-FFF2-40B4-BE49-F238E27FC236}">
                    <a16:creationId xmlns:a16="http://schemas.microsoft.com/office/drawing/2014/main" id="{24B4E002-3E04-A943-235E-2B06DD418088}"/>
                  </a:ext>
                </a:extLst>
              </p14:cNvPr>
              <p14:cNvContentPartPr/>
              <p14:nvPr/>
            </p14:nvContentPartPr>
            <p14:xfrm>
              <a:off x="3767347" y="3661787"/>
              <a:ext cx="282600" cy="247320"/>
            </p14:xfrm>
          </p:contentPart>
        </mc:Choice>
        <mc:Fallback xmlns="">
          <p:pic>
            <p:nvPicPr>
              <p:cNvPr id="30" name="Ink 30">
                <a:extLst>
                  <a:ext uri="{FF2B5EF4-FFF2-40B4-BE49-F238E27FC236}">
                    <a16:creationId xmlns:a16="http://schemas.microsoft.com/office/drawing/2014/main" id="{24B4E002-3E04-A943-235E-2B06DD418088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736387" y="3630827"/>
                <a:ext cx="343800" cy="30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37" name="Ink 38">
                <a:extLst>
                  <a:ext uri="{FF2B5EF4-FFF2-40B4-BE49-F238E27FC236}">
                    <a16:creationId xmlns:a16="http://schemas.microsoft.com/office/drawing/2014/main" id="{EB1490C0-E049-A9C2-3D57-0F47A3EC82C4}"/>
                  </a:ext>
                </a:extLst>
              </p14:cNvPr>
              <p14:cNvContentPartPr/>
              <p14:nvPr/>
            </p14:nvContentPartPr>
            <p14:xfrm>
              <a:off x="3718027" y="4832867"/>
              <a:ext cx="233280" cy="219240"/>
            </p14:xfrm>
          </p:contentPart>
        </mc:Choice>
        <mc:Fallback xmlns="">
          <p:pic>
            <p:nvPicPr>
              <p:cNvPr id="37" name="Ink 38">
                <a:extLst>
                  <a:ext uri="{FF2B5EF4-FFF2-40B4-BE49-F238E27FC236}">
                    <a16:creationId xmlns:a16="http://schemas.microsoft.com/office/drawing/2014/main" id="{EB1490C0-E049-A9C2-3D57-0F47A3EC82C4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687019" y="4801856"/>
                <a:ext cx="294575" cy="2805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38" name="Ink 38">
                <a:extLst>
                  <a:ext uri="{FF2B5EF4-FFF2-40B4-BE49-F238E27FC236}">
                    <a16:creationId xmlns:a16="http://schemas.microsoft.com/office/drawing/2014/main" id="{8CD5A38C-DBDE-51E0-0762-3B8603075B56}"/>
                  </a:ext>
                </a:extLst>
              </p14:cNvPr>
              <p14:cNvContentPartPr/>
              <p14:nvPr/>
            </p14:nvContentPartPr>
            <p14:xfrm>
              <a:off x="3718747" y="4423547"/>
              <a:ext cx="324000" cy="261720"/>
            </p14:xfrm>
          </p:contentPart>
        </mc:Choice>
        <mc:Fallback xmlns="">
          <p:pic>
            <p:nvPicPr>
              <p:cNvPr id="38" name="Ink 38">
                <a:extLst>
                  <a:ext uri="{FF2B5EF4-FFF2-40B4-BE49-F238E27FC236}">
                    <a16:creationId xmlns:a16="http://schemas.microsoft.com/office/drawing/2014/main" id="{8CD5A38C-DBDE-51E0-0762-3B8603075B56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687787" y="4392544"/>
                <a:ext cx="385200" cy="32300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57748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FBABF-84AB-25E6-9E9D-44827D322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201" y="365125"/>
            <a:ext cx="10930129" cy="1344148"/>
          </a:xfrm>
        </p:spPr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Speed</a:t>
            </a:r>
            <a:br>
              <a:rPr lang="en-US" dirty="0">
                <a:ea typeface="Calibri Light"/>
                <a:cs typeface="Calibri Light"/>
              </a:rPr>
            </a:br>
            <a:r>
              <a:rPr lang="en-US" sz="2000" dirty="0">
                <a:ea typeface="Calibri Light"/>
                <a:cs typeface="Calibri Light"/>
              </a:rPr>
              <a:t>(</a:t>
            </a:r>
            <a:r>
              <a:rPr lang="en-US" sz="2000" dirty="0">
                <a:ea typeface="+mj-lt"/>
                <a:cs typeface="+mj-lt"/>
              </a:rPr>
              <a:t>on single core of 3Ghz CPU)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087BB-CDCE-0061-374E-A259764D1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>
              <a:ea typeface="+mn-lt"/>
              <a:cs typeface="+mn-lt"/>
            </a:endParaRPr>
          </a:p>
          <a:p>
            <a:pPr lvl="1"/>
            <a:endParaRPr lang="en-US">
              <a:ea typeface="Calibri"/>
              <a:cs typeface="Calibri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93443-75C4-8563-2AD8-35643011E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L"/>
              <a:t>29 Nov 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F174C-D331-C9F5-582B-84BAE4C78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149AB-8C52-F018-566F-3486F49BB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71A2B70-3C10-699A-DDA0-3E2740E5DE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211586"/>
              </p:ext>
            </p:extLst>
          </p:nvPr>
        </p:nvGraphicFramePr>
        <p:xfrm>
          <a:off x="924436" y="1949010"/>
          <a:ext cx="10677573" cy="3929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3095">
                  <a:extLst>
                    <a:ext uri="{9D8B030D-6E8A-4147-A177-3AD203B41FA5}">
                      <a16:colId xmlns:a16="http://schemas.microsoft.com/office/drawing/2014/main" val="620002734"/>
                    </a:ext>
                  </a:extLst>
                </a:gridCol>
                <a:gridCol w="1793487">
                  <a:extLst>
                    <a:ext uri="{9D8B030D-6E8A-4147-A177-3AD203B41FA5}">
                      <a16:colId xmlns:a16="http://schemas.microsoft.com/office/drawing/2014/main" val="2616589629"/>
                    </a:ext>
                  </a:extLst>
                </a:gridCol>
                <a:gridCol w="1709846">
                  <a:extLst>
                    <a:ext uri="{9D8B030D-6E8A-4147-A177-3AD203B41FA5}">
                      <a16:colId xmlns:a16="http://schemas.microsoft.com/office/drawing/2014/main" val="3952142080"/>
                    </a:ext>
                  </a:extLst>
                </a:gridCol>
                <a:gridCol w="2091145">
                  <a:extLst>
                    <a:ext uri="{9D8B030D-6E8A-4147-A177-3AD203B41FA5}">
                      <a16:colId xmlns:a16="http://schemas.microsoft.com/office/drawing/2014/main" val="3499848977"/>
                    </a:ext>
                  </a:extLst>
                </a:gridCol>
              </a:tblGrid>
              <a:tr h="859272">
                <a:tc>
                  <a:txBody>
                    <a:bodyPr/>
                    <a:lstStyle/>
                    <a:p>
                      <a:pPr algn="l"/>
                      <a:endParaRPr 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Sign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Verify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|sig|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309291"/>
                  </a:ext>
                </a:extLst>
              </a:tr>
              <a:tr h="845634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800" b="0" i="0" u="none" strike="noStrike" noProof="0">
                          <a:latin typeface="Calibri"/>
                        </a:rPr>
                        <a:t>SPHINCS+ -SHA2-128s-simple</a:t>
                      </a:r>
                      <a:endParaRPr 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/>
                        <a:t>~ 214 </a:t>
                      </a:r>
                      <a:r>
                        <a:rPr lang="en-US" sz="2800" err="1"/>
                        <a:t>ms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/>
                        <a:t>~ 0.28 </a:t>
                      </a:r>
                      <a:r>
                        <a:rPr lang="en-US" sz="2800" err="1"/>
                        <a:t>ms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/>
                        <a:t>7856 byte</a:t>
                      </a: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val="1029073407"/>
                  </a:ext>
                </a:extLst>
              </a:tr>
              <a:tr h="696951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800" b="0" i="0" u="none" strike="noStrike" noProof="0">
                          <a:latin typeface="Calibri"/>
                        </a:rPr>
                        <a:t>SPHINCS+ -SHA2-128f-simple </a:t>
                      </a:r>
                      <a:endParaRPr 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/>
                        <a:t>~ 11 </a:t>
                      </a:r>
                      <a:r>
                        <a:rPr lang="en-US" sz="2800" err="1"/>
                        <a:t>ms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/>
                        <a:t>~ 0.72 </a:t>
                      </a:r>
                      <a:r>
                        <a:rPr lang="en-US" sz="2800" err="1"/>
                        <a:t>ms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/>
                        <a:t>17088 byte</a:t>
                      </a: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val="4086774673"/>
                  </a:ext>
                </a:extLst>
              </a:tr>
              <a:tr h="752707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800" b="0" i="0" u="none" strike="noStrike" noProof="0"/>
                        <a:t>SPHINCS+ -SHA2-192s-simple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2800"/>
                        <a:t>~ 415 </a:t>
                      </a:r>
                      <a:r>
                        <a:rPr lang="en-US" sz="2800" err="1"/>
                        <a:t>ms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2800"/>
                        <a:t>~0.48 </a:t>
                      </a:r>
                      <a:r>
                        <a:rPr lang="en-US" sz="2800" err="1"/>
                        <a:t>ms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2800"/>
                        <a:t>16224 byte</a:t>
                      </a: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val="4140357220"/>
                  </a:ext>
                </a:extLst>
              </a:tr>
              <a:tr h="771292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800" b="0" i="0" u="none" strike="noStrike" noProof="0"/>
                        <a:t>SPHINCS+ -SHA2-192f-simple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2800"/>
                        <a:t>~ 18 </a:t>
                      </a:r>
                      <a:r>
                        <a:rPr lang="en-US" sz="2800" err="1"/>
                        <a:t>ms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2800"/>
                        <a:t>~ 1.17 </a:t>
                      </a:r>
                      <a:r>
                        <a:rPr lang="en-US" sz="2800" err="1"/>
                        <a:t>ms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2800"/>
                        <a:t>35664 byte</a:t>
                      </a: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val="2943162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03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ECB2B-03B2-A7E2-5513-51FD5913F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271" y="365125"/>
            <a:ext cx="9358781" cy="1344148"/>
          </a:xfrm>
        </p:spPr>
        <p:txBody>
          <a:bodyPr/>
          <a:lstStyle/>
          <a:p>
            <a:r>
              <a:rPr lang="en-US" dirty="0">
                <a:cs typeface="Calibri Light"/>
              </a:rPr>
              <a:t>Take-away #2: Avoid splits between implementation and proofs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27FFD-1800-DADF-85EC-9EEF16A79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cs typeface="Calibri"/>
              </a:rPr>
              <a:t>Avoid "scheme implemented ≠ scheme analyzed"</a:t>
            </a:r>
          </a:p>
          <a:p>
            <a:r>
              <a:rPr lang="en-US" dirty="0">
                <a:cs typeface="Calibri"/>
              </a:rPr>
              <a:t>Positive example: Tweakable hash functions 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005FC-7DE9-C2C3-9AB3-E7EC45B6C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L"/>
              <a:t>29 Nov 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6A5C3-7F2D-18EC-0146-F52B5B7F7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5F3F9-F336-8C4C-F112-2F60FFA24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85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ECB2B-03B2-A7E2-5513-51FD5913F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271" y="365125"/>
            <a:ext cx="9358781" cy="1344148"/>
          </a:xfrm>
        </p:spPr>
        <p:txBody>
          <a:bodyPr/>
          <a:lstStyle/>
          <a:p>
            <a:r>
              <a:rPr lang="en-US" dirty="0">
                <a:cs typeface="Calibri Light"/>
              </a:rPr>
              <a:t>Take-away #3: Proofs are tough! </a:t>
            </a:r>
            <a:br>
              <a:rPr lang="en-US" dirty="0">
                <a:cs typeface="Calibri Light"/>
              </a:rPr>
            </a:br>
            <a:r>
              <a:rPr lang="en-US" sz="2800" dirty="0">
                <a:cs typeface="Calibri Light"/>
              </a:rPr>
              <a:t>(To write AND to read)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27FFD-1800-DADF-85EC-9EEF16A79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cs typeface="Calibri"/>
              </a:rPr>
              <a:t>Most conservative scheme? (Tight) proof was wrong!</a:t>
            </a:r>
          </a:p>
          <a:p>
            <a:pPr lvl="1"/>
            <a:r>
              <a:rPr lang="en-US" dirty="0">
                <a:cs typeface="Calibri"/>
              </a:rPr>
              <a:t>Fixed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sz="2000" dirty="0">
                <a:ea typeface="+mn-lt"/>
                <a:cs typeface="+mn-lt"/>
              </a:rPr>
              <a:t>[</a:t>
            </a:r>
            <a:r>
              <a:rPr lang="en-US" sz="2000" dirty="0" err="1">
                <a:ea typeface="+mn-lt"/>
                <a:cs typeface="+mn-lt"/>
              </a:rPr>
              <a:t>Hülsing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Kudinov</a:t>
            </a:r>
            <a:r>
              <a:rPr lang="en-US" sz="2000" dirty="0">
                <a:ea typeface="+mn-lt"/>
                <a:cs typeface="+mn-lt"/>
              </a:rPr>
              <a:t>. "Recovering the tight security proof of SPHINCS+.", </a:t>
            </a:r>
            <a:r>
              <a:rPr lang="en-US" sz="2000" dirty="0" err="1">
                <a:ea typeface="+mn-lt"/>
                <a:cs typeface="+mn-lt"/>
              </a:rPr>
              <a:t>Asiacrypt</a:t>
            </a:r>
            <a:r>
              <a:rPr lang="en-US" sz="2000" dirty="0">
                <a:ea typeface="+mn-lt"/>
                <a:cs typeface="+mn-lt"/>
              </a:rPr>
              <a:t> 2022. https://eprint.iacr.org/2022/346.pdf]</a:t>
            </a:r>
            <a:r>
              <a:rPr lang="en-US" dirty="0">
                <a:ea typeface="+mn-lt"/>
                <a:cs typeface="+mn-lt"/>
              </a:rPr>
              <a:t> </a:t>
            </a:r>
          </a:p>
          <a:p>
            <a:r>
              <a:rPr lang="en-US" dirty="0">
                <a:ea typeface="+mn-lt"/>
                <a:cs typeface="+mn-lt"/>
              </a:rPr>
              <a:t>New proof step verified in </a:t>
            </a:r>
            <a:r>
              <a:rPr lang="en-US" dirty="0" err="1">
                <a:ea typeface="+mn-lt"/>
                <a:cs typeface="+mn-lt"/>
              </a:rPr>
              <a:t>EasyCrypt</a:t>
            </a:r>
            <a:r>
              <a:rPr lang="en-US" dirty="0">
                <a:ea typeface="+mn-lt"/>
                <a:cs typeface="+mn-lt"/>
              </a:rPr>
              <a:t>.</a:t>
            </a:r>
            <a:br>
              <a:rPr lang="en-US" dirty="0">
                <a:ea typeface="+mn-lt"/>
                <a:cs typeface="+mn-lt"/>
              </a:rPr>
            </a:br>
            <a:r>
              <a:rPr lang="en-US" sz="2000" dirty="0">
                <a:ea typeface="+mn-lt"/>
                <a:cs typeface="+mn-lt"/>
              </a:rPr>
              <a:t>[Barbosa, </a:t>
            </a:r>
            <a:r>
              <a:rPr lang="en-US" sz="2000" dirty="0" err="1">
                <a:ea typeface="+mn-lt"/>
                <a:cs typeface="+mn-lt"/>
              </a:rPr>
              <a:t>Dupressoir</a:t>
            </a:r>
            <a:r>
              <a:rPr lang="en-US" sz="2000" dirty="0">
                <a:ea typeface="+mn-lt"/>
                <a:cs typeface="+mn-lt"/>
              </a:rPr>
              <a:t>, Grégoire, </a:t>
            </a:r>
            <a:r>
              <a:rPr lang="en-US" sz="2000" dirty="0" err="1">
                <a:ea typeface="+mn-lt"/>
                <a:cs typeface="+mn-lt"/>
              </a:rPr>
              <a:t>Hülsing</a:t>
            </a:r>
            <a:r>
              <a:rPr lang="en-US" sz="2000" dirty="0">
                <a:ea typeface="+mn-lt"/>
                <a:cs typeface="+mn-lt"/>
              </a:rPr>
              <a:t>, Meijers, Strub. "Machine-Checked Security for XMSS as in RFC 8391 and SPHINCS+". https://eprint.iacr.org/2023/408.pdf]</a:t>
            </a:r>
            <a:endParaRPr lang="en-US" sz="2000" dirty="0">
              <a:cs typeface="Calibri" panose="020F0502020204030204"/>
            </a:endParaRPr>
          </a:p>
          <a:p>
            <a:endParaRPr lang="en-US" dirty="0">
              <a:ea typeface="+mn-lt"/>
              <a:cs typeface="+mn-lt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005FC-7DE9-C2C3-9AB3-E7EC45B6C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L"/>
              <a:t>29 Nov 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6A5C3-7F2D-18EC-0146-F52B5B7F7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5F3F9-F336-8C4C-F112-2F60FFA24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963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ECB2B-03B2-A7E2-5513-51FD5913F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271" y="365125"/>
            <a:ext cx="9358781" cy="1344148"/>
          </a:xfrm>
        </p:spPr>
        <p:txBody>
          <a:bodyPr/>
          <a:lstStyle/>
          <a:p>
            <a:r>
              <a:rPr lang="en-US" dirty="0">
                <a:cs typeface="Calibri Light"/>
              </a:rPr>
              <a:t>Take-away #4: Proofs stop at some level! </a:t>
            </a:r>
            <a:br>
              <a:rPr lang="en-US" dirty="0">
                <a:cs typeface="Calibri Light"/>
              </a:rPr>
            </a:br>
            <a:r>
              <a:rPr lang="en-US" sz="2800" dirty="0">
                <a:cs typeface="Calibri Light"/>
              </a:rPr>
              <a:t>(And SHA2 is a bad RO)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27FFD-1800-DADF-85EC-9EEF16A79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Morgan Stern and John Kelsey: </a:t>
            </a:r>
            <a:br>
              <a:rPr lang="en-US" dirty="0">
                <a:ea typeface="+mn-lt"/>
                <a:cs typeface="+mn-lt"/>
              </a:rPr>
            </a:br>
            <a:r>
              <a:rPr lang="en-US" i="1" dirty="0">
                <a:ea typeface="+mn-lt"/>
                <a:cs typeface="+mn-lt"/>
              </a:rPr>
              <a:t>MGF1-SHA2-256 does not give you level V security</a:t>
            </a:r>
            <a:endParaRPr lang="en-US" i="1" dirty="0"/>
          </a:p>
          <a:p>
            <a:r>
              <a:rPr lang="en-US" dirty="0">
                <a:ea typeface="+mn-lt"/>
                <a:cs typeface="+mn-lt"/>
              </a:rPr>
              <a:t>Sydney </a:t>
            </a:r>
            <a:r>
              <a:rPr lang="en-US" dirty="0" err="1">
                <a:ea typeface="+mn-lt"/>
                <a:cs typeface="+mn-lt"/>
              </a:rPr>
              <a:t>Anotonov</a:t>
            </a:r>
            <a:r>
              <a:rPr lang="en-US" dirty="0">
                <a:ea typeface="+mn-lt"/>
                <a:cs typeface="+mn-lt"/>
              </a:rPr>
              <a:t>: </a:t>
            </a:r>
            <a:br>
              <a:rPr lang="en-US" dirty="0">
                <a:ea typeface="+mn-lt"/>
                <a:cs typeface="+mn-lt"/>
              </a:rPr>
            </a:br>
            <a:r>
              <a:rPr lang="en-US" i="1" dirty="0">
                <a:cs typeface="Calibri"/>
              </a:rPr>
              <a:t>SHA2-256 does not achieve perfect multi-target mitigation</a:t>
            </a:r>
          </a:p>
          <a:p>
            <a:pPr marL="0" indent="0">
              <a:buNone/>
            </a:pPr>
            <a:r>
              <a:rPr lang="en-US" i="1" dirty="0">
                <a:cs typeface="Calibri"/>
              </a:rPr>
              <a:t>Reason? </a:t>
            </a:r>
          </a:p>
          <a:p>
            <a:pPr marL="0" indent="0">
              <a:buNone/>
            </a:pPr>
            <a:r>
              <a:rPr lang="en-US" i="1" dirty="0">
                <a:cs typeface="Calibri"/>
              </a:rPr>
              <a:t>        Inner state collisions too easy to find. </a:t>
            </a:r>
            <a:br>
              <a:rPr lang="en-US" i="1" dirty="0">
                <a:cs typeface="Calibri"/>
              </a:rPr>
            </a:br>
            <a:r>
              <a:rPr lang="en-US" i="1" dirty="0">
                <a:cs typeface="Calibri"/>
              </a:rPr>
              <a:t>        -&gt; SHA2 is not a good random oracle! 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005FC-7DE9-C2C3-9AB3-E7EC45B6C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L"/>
              <a:t>29 Nov 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6A5C3-7F2D-18EC-0146-F52B5B7F7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5F3F9-F336-8C4C-F112-2F60FFA24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50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ECB2B-03B2-A7E2-5513-51FD5913F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271" y="365125"/>
            <a:ext cx="9358781" cy="1344148"/>
          </a:xfrm>
        </p:spPr>
        <p:txBody>
          <a:bodyPr/>
          <a:lstStyle/>
          <a:p>
            <a:r>
              <a:rPr lang="en-US" dirty="0">
                <a:cs typeface="Calibri Light"/>
              </a:rPr>
              <a:t>Take-away #5: You are never done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27FFD-1800-DADF-85EC-9EEF16A79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cs typeface="Calibri"/>
              </a:rPr>
              <a:t>There</a:t>
            </a:r>
            <a:r>
              <a:rPr lang="en-US" dirty="0">
                <a:ea typeface="+mn-lt"/>
                <a:cs typeface="+mn-lt"/>
              </a:rPr>
              <a:t> are always new ideas</a:t>
            </a:r>
            <a:r>
              <a:rPr lang="en-US" dirty="0">
                <a:cs typeface="Calibri"/>
              </a:rPr>
              <a:t> / insights!</a:t>
            </a:r>
          </a:p>
          <a:p>
            <a:r>
              <a:rPr lang="en-US" dirty="0">
                <a:cs typeface="Calibri"/>
              </a:rPr>
              <a:t>See SPHINCS+C</a:t>
            </a:r>
          </a:p>
          <a:p>
            <a:r>
              <a:rPr lang="en-US" dirty="0">
                <a:cs typeface="Calibri"/>
              </a:rPr>
              <a:t>After (lacking) feedback, we suggest to not implement SPHINCS+C </a:t>
            </a:r>
          </a:p>
          <a:p>
            <a:r>
              <a:rPr lang="en-US" dirty="0">
                <a:cs typeface="Calibri"/>
              </a:rPr>
              <a:t>We encourage NIST to standardize a low #sig version (in a different SP – maybe the one for stateful schemes?)</a:t>
            </a:r>
          </a:p>
          <a:p>
            <a:r>
              <a:rPr lang="en-US" dirty="0">
                <a:cs typeface="Calibri"/>
              </a:rPr>
              <a:t>Next important topic: Do we allow pre-hashing? If so, how? (see discussions e.g. in CFRG)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005FC-7DE9-C2C3-9AB3-E7EC45B6C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L"/>
              <a:t>29 Nov 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6A5C3-7F2D-18EC-0146-F52B5B7F7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5F3F9-F336-8C4C-F112-2F60FFA24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22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BBE94-052A-FB54-AA93-9AF685ABD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027" y="365125"/>
            <a:ext cx="9303025" cy="1344148"/>
          </a:xfrm>
        </p:spPr>
        <p:txBody>
          <a:bodyPr/>
          <a:lstStyle/>
          <a:p>
            <a:r>
              <a:rPr lang="en-US" dirty="0">
                <a:cs typeface="Calibri Light"/>
              </a:rPr>
              <a:t>Take-away #1: It's a team effort!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FC3D5-11B9-EA53-5705-489475F26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Jean-Philippe </a:t>
            </a:r>
            <a:r>
              <a:rPr lang="en-US" dirty="0" err="1">
                <a:ea typeface="+mn-lt"/>
                <a:cs typeface="+mn-lt"/>
              </a:rPr>
              <a:t>Aumasson</a:t>
            </a:r>
            <a:r>
              <a:rPr lang="en-US" dirty="0">
                <a:ea typeface="+mn-lt"/>
                <a:cs typeface="+mn-lt"/>
              </a:rPr>
              <a:t>, Daniel J. Bernstein, Ward </a:t>
            </a:r>
            <a:r>
              <a:rPr lang="en-US" dirty="0" err="1">
                <a:ea typeface="+mn-lt"/>
                <a:cs typeface="+mn-lt"/>
              </a:rPr>
              <a:t>Beullens</a:t>
            </a:r>
            <a:r>
              <a:rPr lang="en-US" dirty="0">
                <a:ea typeface="+mn-lt"/>
                <a:cs typeface="+mn-lt"/>
              </a:rPr>
              <a:t>, </a:t>
            </a: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Christoph </a:t>
            </a:r>
            <a:r>
              <a:rPr lang="en-US" dirty="0" err="1">
                <a:ea typeface="+mn-lt"/>
                <a:cs typeface="+mn-lt"/>
              </a:rPr>
              <a:t>Dobraunig</a:t>
            </a:r>
            <a:r>
              <a:rPr lang="en-US" dirty="0">
                <a:ea typeface="+mn-lt"/>
                <a:cs typeface="+mn-lt"/>
              </a:rPr>
              <a:t>, Maria </a:t>
            </a:r>
            <a:r>
              <a:rPr lang="en-US" dirty="0" err="1">
                <a:ea typeface="+mn-lt"/>
                <a:cs typeface="+mn-lt"/>
              </a:rPr>
              <a:t>Eichlseder</a:t>
            </a:r>
            <a:r>
              <a:rPr lang="en-US" dirty="0">
                <a:ea typeface="+mn-lt"/>
                <a:cs typeface="+mn-lt"/>
              </a:rPr>
              <a:t>, Scott Fluhrer, </a:t>
            </a:r>
            <a:endParaRPr lang="en-US"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Stefan-Lukas Gazdag, Andreas </a:t>
            </a:r>
            <a:r>
              <a:rPr lang="en-US" dirty="0" err="1">
                <a:ea typeface="+mn-lt"/>
                <a:cs typeface="+mn-lt"/>
              </a:rPr>
              <a:t>Hülsing</a:t>
            </a:r>
            <a:r>
              <a:rPr lang="en-US" dirty="0">
                <a:ea typeface="+mn-lt"/>
                <a:cs typeface="+mn-lt"/>
              </a:rPr>
              <a:t>, Panos </a:t>
            </a:r>
            <a:r>
              <a:rPr lang="en-US" dirty="0" err="1">
                <a:ea typeface="+mn-lt"/>
                <a:cs typeface="+mn-lt"/>
              </a:rPr>
              <a:t>Kampanakis</a:t>
            </a:r>
            <a:r>
              <a:rPr lang="en-US" dirty="0">
                <a:ea typeface="+mn-lt"/>
                <a:cs typeface="+mn-lt"/>
              </a:rPr>
              <a:t>, </a:t>
            </a: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Stefan Kölbl, Mike </a:t>
            </a:r>
            <a:r>
              <a:rPr lang="en-US" dirty="0" err="1">
                <a:ea typeface="+mn-lt"/>
                <a:cs typeface="+mn-lt"/>
              </a:rPr>
              <a:t>Kudinov</a:t>
            </a:r>
            <a:r>
              <a:rPr lang="en-US" dirty="0">
                <a:ea typeface="+mn-lt"/>
                <a:cs typeface="+mn-lt"/>
              </a:rPr>
              <a:t>, Tanja Lange, Martin M. Lauridsen, </a:t>
            </a: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Florian Mendel, Ruben </a:t>
            </a:r>
            <a:r>
              <a:rPr lang="en-US" dirty="0" err="1">
                <a:ea typeface="+mn-lt"/>
                <a:cs typeface="+mn-lt"/>
              </a:rPr>
              <a:t>Niederhagen</a:t>
            </a:r>
            <a:r>
              <a:rPr lang="en-US" dirty="0">
                <a:ea typeface="+mn-lt"/>
                <a:cs typeface="+mn-lt"/>
              </a:rPr>
              <a:t>, Christian </a:t>
            </a:r>
            <a:r>
              <a:rPr lang="en-US" dirty="0" err="1">
                <a:ea typeface="+mn-lt"/>
                <a:cs typeface="+mn-lt"/>
              </a:rPr>
              <a:t>Rechberger</a:t>
            </a:r>
            <a:r>
              <a:rPr lang="en-US" dirty="0">
                <a:ea typeface="+mn-lt"/>
                <a:cs typeface="+mn-lt"/>
              </a:rPr>
              <a:t>, </a:t>
            </a: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Joost </a:t>
            </a:r>
            <a:r>
              <a:rPr lang="en-US" dirty="0" err="1">
                <a:ea typeface="+mn-lt"/>
                <a:cs typeface="+mn-lt"/>
              </a:rPr>
              <a:t>Rijneveld</a:t>
            </a:r>
            <a:r>
              <a:rPr lang="en-US" dirty="0">
                <a:ea typeface="+mn-lt"/>
                <a:cs typeface="+mn-lt"/>
              </a:rPr>
              <a:t>, Peter Schwabe, Bas </a:t>
            </a:r>
            <a:r>
              <a:rPr lang="en-US" dirty="0" err="1">
                <a:ea typeface="+mn-lt"/>
                <a:cs typeface="+mn-lt"/>
              </a:rPr>
              <a:t>Westerbaan</a:t>
            </a:r>
            <a:r>
              <a:rPr lang="en-US" dirty="0">
                <a:ea typeface="+mn-lt"/>
                <a:cs typeface="+mn-lt"/>
              </a:rPr>
              <a:t> </a:t>
            </a: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-------------</a:t>
            </a: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19 People!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FAC96-BC7D-74E3-FE94-067969A3C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L"/>
              <a:t>29 Nov 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90AFB-4805-D6DA-175D-6E0E5BEC3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FD261-5EA5-CFD6-4261-64A9D9D3A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838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Chart&#10;&#10;Description automatically generated">
            <a:extLst>
              <a:ext uri="{FF2B5EF4-FFF2-40B4-BE49-F238E27FC236}">
                <a16:creationId xmlns:a16="http://schemas.microsoft.com/office/drawing/2014/main" id="{1C2EB9C6-4DCA-077E-6915-4333DB5730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4474" y="1214617"/>
            <a:ext cx="8350014" cy="534747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973FC-D4D4-452C-A397-36E09A6C3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20886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NL">
                <a:cs typeface="Calibri"/>
              </a:rPr>
              <a:t>"</a:t>
            </a:r>
            <a:r>
              <a:rPr lang="en-US">
                <a:ea typeface="+mn-lt"/>
                <a:cs typeface="+mn-lt"/>
              </a:rPr>
              <a:t>NIST asks for public feedback on a version of SPHINCS+ with a lower number of maximum signatures."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BABA3-6F26-43F3-BB11-AFDAEEA9E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L"/>
              <a:t>29 Nov 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15696-0133-43DC-9A3E-FB6E43D52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E9EE6-28E9-45B4-8C56-AD1C42763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20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3CFED811-9E8C-4191-95A4-C1D4C5517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271" y="365125"/>
            <a:ext cx="10771268" cy="1344148"/>
          </a:xfrm>
        </p:spPr>
        <p:txBody>
          <a:bodyPr>
            <a:normAutofit/>
          </a:bodyPr>
          <a:lstStyle/>
          <a:p>
            <a:r>
              <a:rPr lang="en-NL" dirty="0">
                <a:cs typeface="Calibri Light"/>
              </a:rPr>
              <a:t>Lower </a:t>
            </a:r>
            <a:r>
              <a:rPr lang="en-NL" dirty="0" err="1">
                <a:cs typeface="Calibri Light"/>
              </a:rPr>
              <a:t>q</a:t>
            </a:r>
            <a:r>
              <a:rPr lang="en-NL" baseline="-25000" dirty="0" err="1">
                <a:cs typeface="Calibri Light"/>
              </a:rPr>
              <a:t>sign</a:t>
            </a:r>
            <a:r>
              <a:rPr lang="en-US" dirty="0">
                <a:cs typeface="Calibri Light"/>
              </a:rPr>
              <a:t>? </a:t>
            </a:r>
            <a:r>
              <a:rPr lang="en-US" sz="2800" dirty="0">
                <a:cs typeface="Calibri Light"/>
              </a:rPr>
              <a:t>[Kölbel, "</a:t>
            </a:r>
            <a:r>
              <a:rPr lang="en-US" sz="2800" dirty="0">
                <a:ea typeface="+mj-lt"/>
                <a:cs typeface="+mj-lt"/>
              </a:rPr>
              <a:t>A note on SPHINCS+ parameter sets</a:t>
            </a:r>
            <a:r>
              <a:rPr lang="en-US" sz="2800" dirty="0">
                <a:cs typeface="Calibri Light"/>
              </a:rPr>
              <a:t>". </a:t>
            </a:r>
            <a:r>
              <a:rPr lang="en-US" sz="2800" dirty="0">
                <a:ea typeface="+mj-lt"/>
                <a:cs typeface="+mj-lt"/>
              </a:rPr>
              <a:t>https://eprint.iacr.org/2022/1725</a:t>
            </a:r>
            <a:r>
              <a:rPr lang="en-US" sz="2800" dirty="0">
                <a:cs typeface="Calibri Light"/>
              </a:rPr>
              <a:t>] </a:t>
            </a:r>
          </a:p>
        </p:txBody>
      </p:sp>
    </p:spTree>
    <p:extLst>
      <p:ext uri="{BB962C8B-B14F-4D97-AF65-F5344CB8AC3E}">
        <p14:creationId xmlns:p14="http://schemas.microsoft.com/office/powerpoint/2010/main" val="17547435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600" y="365125"/>
            <a:ext cx="10958007" cy="1344148"/>
          </a:xfrm>
        </p:spPr>
        <p:txBody>
          <a:bodyPr/>
          <a:lstStyle/>
          <a:p>
            <a:r>
              <a:rPr lang="de-DE" dirty="0" err="1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The most conservative selected signature scheme. </a:t>
            </a:r>
            <a:endParaRPr lang="en-US" dirty="0"/>
          </a:p>
          <a:p>
            <a:r>
              <a:rPr lang="en-US" dirty="0">
                <a:ea typeface="Calibri"/>
                <a:cs typeface="Calibri"/>
              </a:rPr>
              <a:t>No size &amp; speed records, but for many applications... </a:t>
            </a:r>
            <a:br>
              <a:rPr lang="en-US" dirty="0">
                <a:ea typeface="Calibri"/>
                <a:cs typeface="Calibri"/>
              </a:rPr>
            </a:br>
            <a:r>
              <a:rPr lang="en-US" dirty="0">
                <a:ea typeface="Calibri"/>
                <a:cs typeface="Calibri"/>
              </a:rPr>
              <a:t>(e.g., code-signing, email &amp; document signatures, etc.) </a:t>
            </a:r>
          </a:p>
          <a:p>
            <a:pPr lvl="1"/>
            <a:r>
              <a:rPr lang="en-US" dirty="0">
                <a:ea typeface="Calibri"/>
                <a:cs typeface="Calibri"/>
              </a:rPr>
              <a:t>… size is negligible compared to data, and </a:t>
            </a:r>
          </a:p>
          <a:p>
            <a:pPr lvl="1"/>
            <a:r>
              <a:rPr lang="en-US" dirty="0">
                <a:ea typeface="Calibri"/>
                <a:cs typeface="Calibri"/>
              </a:rPr>
              <a:t>… runtime is not that critical</a:t>
            </a:r>
          </a:p>
          <a:p>
            <a:pPr lvl="1"/>
            <a:r>
              <a:rPr lang="en-US" dirty="0">
                <a:ea typeface="Calibri"/>
                <a:cs typeface="Calibri"/>
              </a:rPr>
              <a:t>… (long-term) security is of utmost importance</a:t>
            </a:r>
            <a:endParaRPr lang="en-US" dirty="0"/>
          </a:p>
          <a:p>
            <a:r>
              <a:rPr lang="en-US" dirty="0"/>
              <a:t>Possible synergies with stateful hash-based signatures</a:t>
            </a:r>
          </a:p>
          <a:p>
            <a:endParaRPr lang="en-US" dirty="0">
              <a:ea typeface="Calibri"/>
              <a:cs typeface="Calibri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L"/>
              <a:t>29 Nov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8595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35188" y="1196755"/>
            <a:ext cx="7993062" cy="2813869"/>
          </a:xfrm>
        </p:spPr>
        <p:txBody>
          <a:bodyPr/>
          <a:lstStyle/>
          <a:p>
            <a:pPr algn="ctr">
              <a:buNone/>
            </a:pPr>
            <a:r>
              <a:rPr lang="en-US" sz="4400" dirty="0"/>
              <a:t>Thank you!</a:t>
            </a:r>
          </a:p>
          <a:p>
            <a:pPr algn="ctr">
              <a:buNone/>
            </a:pPr>
            <a:r>
              <a:rPr lang="en-US" sz="4400" dirty="0"/>
              <a:t>Questions?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L"/>
              <a:t>29 Nov 2022</a:t>
            </a:r>
            <a:endParaRPr lang="nl-NL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PAGE </a:t>
            </a:r>
            <a:fld id="{F6191C09-C392-4E8C-984F-AEB7D870D5B3}" type="slidenum">
              <a:rPr lang="nl-NL" smtClean="0"/>
              <a:pPr/>
              <a:t>22</a:t>
            </a:fld>
            <a:endParaRPr lang="nl-NL"/>
          </a:p>
        </p:txBody>
      </p:sp>
      <p:pic>
        <p:nvPicPr>
          <p:cNvPr id="6" name="Picture 2" descr="http://www.beratung-kreativ.de/images/Kommunika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23792" y="2780928"/>
            <a:ext cx="4067944" cy="2621270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</p:spTree>
    <p:extLst>
      <p:ext uri="{BB962C8B-B14F-4D97-AF65-F5344CB8AC3E}">
        <p14:creationId xmlns:p14="http://schemas.microsoft.com/office/powerpoint/2010/main" val="2699578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553" y="320675"/>
            <a:ext cx="9479586" cy="1325563"/>
          </a:xfrm>
        </p:spPr>
        <p:txBody>
          <a:bodyPr/>
          <a:lstStyle/>
          <a:p>
            <a:r>
              <a:rPr lang="de-DE" dirty="0"/>
              <a:t>Hash-</a:t>
            </a:r>
            <a:r>
              <a:rPr lang="en-US" dirty="0"/>
              <a:t>based</a:t>
            </a:r>
            <a:r>
              <a:rPr lang="de-DE" dirty="0"/>
              <a:t> </a:t>
            </a:r>
            <a:r>
              <a:rPr lang="en-US" dirty="0"/>
              <a:t>signatures</a:t>
            </a:r>
            <a:r>
              <a:rPr lang="de-DE" dirty="0"/>
              <a:t> </a:t>
            </a:r>
            <a:br>
              <a:rPr lang="de-DE" dirty="0"/>
            </a:br>
            <a:r>
              <a:rPr lang="de-DE" sz="2800" dirty="0"/>
              <a:t>(Merkle ´89)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/>
              <a:t>Boring crypto: </a:t>
            </a:r>
          </a:p>
          <a:p>
            <a:r>
              <a:rPr lang="en-US" sz="3600"/>
              <a:t>Dates back to beginning of public key cryptography</a:t>
            </a:r>
            <a:endParaRPr lang="en-US" sz="3600">
              <a:ea typeface="Calibri"/>
              <a:cs typeface="Calibri"/>
            </a:endParaRPr>
          </a:p>
          <a:p>
            <a:r>
              <a:rPr lang="en-US" sz="3600"/>
              <a:t>No fancy new mathematical assumption:</a:t>
            </a:r>
            <a:br>
              <a:rPr lang="en-US" sz="3600"/>
            </a:br>
            <a:r>
              <a:rPr lang="en-US" sz="3600"/>
              <a:t>Only requires a secure hash function </a:t>
            </a:r>
            <a:br>
              <a:rPr lang="en-US" sz="3600"/>
            </a:br>
            <a:r>
              <a:rPr lang="en-US" sz="3600"/>
              <a:t>(„minimal security assumptions“)</a:t>
            </a:r>
            <a:endParaRPr lang="en-US" sz="3600">
              <a:ea typeface="Calibri"/>
              <a:cs typeface="Calibri"/>
            </a:endParaRPr>
          </a:p>
          <a:p>
            <a:r>
              <a:rPr lang="en-US" sz="3600"/>
              <a:t>Stateful schemes are first PQ-signatures standardized (LMS &amp; XMSS)</a:t>
            </a:r>
            <a:endParaRPr lang="en-US" sz="3600">
              <a:cs typeface="Calibri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L"/>
              <a:t>29 Nov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0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A9093-576A-620B-03E5-0DBFF1092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834" y="422639"/>
            <a:ext cx="9479586" cy="1325563"/>
          </a:xfrm>
        </p:spPr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Signatures &amp; Hash Functions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1C161-E056-4C16-4E08-ED6755AED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L"/>
              <a:t>29 Nov 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C4E50-5533-3C14-3EE4-6757CD7B3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593D0-5626-C30E-7D95-A6E1012D5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4</a:t>
            </a:fld>
            <a:endParaRPr lang="en-US"/>
          </a:p>
        </p:txBody>
      </p:sp>
      <p:sp>
        <p:nvSpPr>
          <p:cNvPr id="8" name="Trapezoid 7">
            <a:extLst>
              <a:ext uri="{FF2B5EF4-FFF2-40B4-BE49-F238E27FC236}">
                <a16:creationId xmlns:a16="http://schemas.microsoft.com/office/drawing/2014/main" id="{E2A94710-A9C2-6A72-29DF-64246CFA5194}"/>
              </a:ext>
            </a:extLst>
          </p:cNvPr>
          <p:cNvSpPr/>
          <p:nvPr/>
        </p:nvSpPr>
        <p:spPr>
          <a:xfrm rot="5400000">
            <a:off x="3961471" y="3067178"/>
            <a:ext cx="3178095" cy="1616926"/>
          </a:xfrm>
          <a:prstGeom prst="trapezoid">
            <a:avLst>
              <a:gd name="adj" fmla="val 59036"/>
            </a:avLst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5582F75-C9B3-4B31-5CF2-4C77C4313285}"/>
              </a:ext>
            </a:extLst>
          </p:cNvPr>
          <p:cNvGrpSpPr/>
          <p:nvPr/>
        </p:nvGrpSpPr>
        <p:grpSpPr>
          <a:xfrm>
            <a:off x="7324260" y="3114674"/>
            <a:ext cx="1477536" cy="1514708"/>
            <a:chOff x="7324260" y="3114674"/>
            <a:chExt cx="1477536" cy="151470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B2437DC-D79A-580C-1730-B9030CF5E54F}"/>
                </a:ext>
              </a:extLst>
            </p:cNvPr>
            <p:cNvSpPr/>
            <p:nvPr/>
          </p:nvSpPr>
          <p:spPr>
            <a:xfrm>
              <a:off x="7324260" y="3114674"/>
              <a:ext cx="1477536" cy="1514708"/>
            </a:xfrm>
            <a:prstGeom prst="rect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9">
              <a:extLst>
                <a:ext uri="{FF2B5EF4-FFF2-40B4-BE49-F238E27FC236}">
                  <a16:creationId xmlns:a16="http://schemas.microsoft.com/office/drawing/2014/main" id="{3DA0862E-DD57-8B41-190E-EB62BDEABD6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51581" y="3315165"/>
              <a:ext cx="1038226" cy="111047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pic>
        <p:nvPicPr>
          <p:cNvPr id="15" name="Graphic 15" descr="Folder with solid fill">
            <a:extLst>
              <a:ext uri="{FF2B5EF4-FFF2-40B4-BE49-F238E27FC236}">
                <a16:creationId xmlns:a16="http://schemas.microsoft.com/office/drawing/2014/main" id="{D6C36120-F306-3FD3-721A-0E1F763EE2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342" y="1317315"/>
            <a:ext cx="4668643" cy="4668643"/>
          </a:xfrm>
        </p:spPr>
      </p:pic>
      <p:pic>
        <p:nvPicPr>
          <p:cNvPr id="3" name="Graphic 6" descr="Contract with solid fill">
            <a:extLst>
              <a:ext uri="{FF2B5EF4-FFF2-40B4-BE49-F238E27FC236}">
                <a16:creationId xmlns:a16="http://schemas.microsoft.com/office/drawing/2014/main" id="{0D97209D-5E86-EC8C-D1E8-E8834067AFD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0800000" flipH="1" flipV="1">
            <a:off x="9850910" y="3181363"/>
            <a:ext cx="1502890" cy="154100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98D08C6-2D88-3CE5-B7F7-29B8614E47F1}"/>
              </a:ext>
            </a:extLst>
          </p:cNvPr>
          <p:cNvSpPr txBox="1"/>
          <p:nvPr/>
        </p:nvSpPr>
        <p:spPr>
          <a:xfrm>
            <a:off x="5287536" y="3674864"/>
            <a:ext cx="16169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/>
              <a:t>H</a:t>
            </a:r>
            <a:endParaRPr lang="en-NL" sz="3000" b="1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4" name="Ink 16">
                <a:extLst>
                  <a:ext uri="{FF2B5EF4-FFF2-40B4-BE49-F238E27FC236}">
                    <a16:creationId xmlns:a16="http://schemas.microsoft.com/office/drawing/2014/main" id="{6C23F89C-7FCD-78C3-C787-20D9686036ED}"/>
                  </a:ext>
                </a:extLst>
              </p14:cNvPr>
              <p14:cNvContentPartPr/>
              <p14:nvPr/>
            </p14:nvContentPartPr>
            <p14:xfrm>
              <a:off x="6515735" y="3763529"/>
              <a:ext cx="667080" cy="205200"/>
            </p14:xfrm>
          </p:contentPart>
        </mc:Choice>
        <mc:Fallback xmlns="">
          <p:pic>
            <p:nvPicPr>
              <p:cNvPr id="14" name="Ink 16">
                <a:extLst>
                  <a:ext uri="{FF2B5EF4-FFF2-40B4-BE49-F238E27FC236}">
                    <a16:creationId xmlns:a16="http://schemas.microsoft.com/office/drawing/2014/main" id="{6C23F89C-7FCD-78C3-C787-20D9686036ED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454175" y="3701969"/>
                <a:ext cx="790200" cy="32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9" name="Ink 19">
                <a:extLst>
                  <a:ext uri="{FF2B5EF4-FFF2-40B4-BE49-F238E27FC236}">
                    <a16:creationId xmlns:a16="http://schemas.microsoft.com/office/drawing/2014/main" id="{27FB2632-D0BB-4A15-799D-D944BB9A4A44}"/>
                  </a:ext>
                </a:extLst>
              </p14:cNvPr>
              <p14:cNvContentPartPr/>
              <p14:nvPr/>
            </p14:nvContentPartPr>
            <p14:xfrm>
              <a:off x="9009455" y="3844889"/>
              <a:ext cx="774000" cy="214200"/>
            </p14:xfrm>
          </p:contentPart>
        </mc:Choice>
        <mc:Fallback xmlns="">
          <p:pic>
            <p:nvPicPr>
              <p:cNvPr id="19" name="Ink 19">
                <a:extLst>
                  <a:ext uri="{FF2B5EF4-FFF2-40B4-BE49-F238E27FC236}">
                    <a16:creationId xmlns:a16="http://schemas.microsoft.com/office/drawing/2014/main" id="{27FB2632-D0BB-4A15-799D-D944BB9A4A4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947895" y="3783432"/>
                <a:ext cx="897120" cy="3371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2" name="Ink 22">
                <a:extLst>
                  <a:ext uri="{FF2B5EF4-FFF2-40B4-BE49-F238E27FC236}">
                    <a16:creationId xmlns:a16="http://schemas.microsoft.com/office/drawing/2014/main" id="{3B416416-295E-4D06-FCD9-05EEFC8D2D25}"/>
                  </a:ext>
                </a:extLst>
              </p14:cNvPr>
              <p14:cNvContentPartPr/>
              <p14:nvPr/>
            </p14:nvContentPartPr>
            <p14:xfrm>
              <a:off x="4260335" y="3811769"/>
              <a:ext cx="370080" cy="214200"/>
            </p14:xfrm>
          </p:contentPart>
        </mc:Choice>
        <mc:Fallback xmlns="">
          <p:pic>
            <p:nvPicPr>
              <p:cNvPr id="22" name="Ink 22">
                <a:extLst>
                  <a:ext uri="{FF2B5EF4-FFF2-40B4-BE49-F238E27FC236}">
                    <a16:creationId xmlns:a16="http://schemas.microsoft.com/office/drawing/2014/main" id="{3B416416-295E-4D06-FCD9-05EEFC8D2D25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198715" y="3750209"/>
                <a:ext cx="493320" cy="33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55" name="Ink 55">
                <a:extLst>
                  <a:ext uri="{FF2B5EF4-FFF2-40B4-BE49-F238E27FC236}">
                    <a16:creationId xmlns:a16="http://schemas.microsoft.com/office/drawing/2014/main" id="{3E64FC2F-D3DD-9B40-A443-D405164A9FA9}"/>
                  </a:ext>
                </a:extLst>
              </p14:cNvPr>
              <p14:cNvContentPartPr/>
              <p14:nvPr/>
            </p14:nvContentPartPr>
            <p14:xfrm>
              <a:off x="1412280" y="5564345"/>
              <a:ext cx="313920" cy="375840"/>
            </p14:xfrm>
          </p:contentPart>
        </mc:Choice>
        <mc:Fallback xmlns="">
          <p:pic>
            <p:nvPicPr>
              <p:cNvPr id="55" name="Ink 55">
                <a:extLst>
                  <a:ext uri="{FF2B5EF4-FFF2-40B4-BE49-F238E27FC236}">
                    <a16:creationId xmlns:a16="http://schemas.microsoft.com/office/drawing/2014/main" id="{3E64FC2F-D3DD-9B40-A443-D405164A9FA9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350720" y="5502785"/>
                <a:ext cx="437040" cy="49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4299EFEB-C2F0-7DF8-B649-175D1DADD37D}"/>
                  </a:ext>
                </a:extLst>
              </p14:cNvPr>
              <p14:cNvContentPartPr/>
              <p14:nvPr/>
            </p14:nvContentPartPr>
            <p14:xfrm>
              <a:off x="1810800" y="5842985"/>
              <a:ext cx="7920" cy="93240"/>
            </p14:xfrm>
          </p:contentPart>
        </mc:Choice>
        <mc:Fallback xmlns=""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4299EFEB-C2F0-7DF8-B649-175D1DADD37D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749240" y="5781425"/>
                <a:ext cx="131040" cy="21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DB96E053-0106-E6D8-A136-71CAF497CD44}"/>
                  </a:ext>
                </a:extLst>
              </p14:cNvPr>
              <p14:cNvContentPartPr/>
              <p14:nvPr/>
            </p14:nvContentPartPr>
            <p14:xfrm>
              <a:off x="1799280" y="5612585"/>
              <a:ext cx="57960" cy="74880"/>
            </p14:xfrm>
          </p:contentPart>
        </mc:Choice>
        <mc:Fallback xmlns=""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DB96E053-0106-E6D8-A136-71CAF497CD44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737720" y="5550728"/>
                <a:ext cx="181080" cy="1985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B6C536DF-19D1-ECE5-E22D-DE239E555BB7}"/>
                  </a:ext>
                </a:extLst>
              </p14:cNvPr>
              <p14:cNvContentPartPr/>
              <p14:nvPr/>
            </p14:nvContentPartPr>
            <p14:xfrm>
              <a:off x="1969560" y="5572265"/>
              <a:ext cx="108720" cy="360360"/>
            </p14:xfrm>
          </p:contentPart>
        </mc:Choice>
        <mc:Fallback xmlns=""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B6C536DF-19D1-ECE5-E22D-DE239E555BB7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908000" y="5510705"/>
                <a:ext cx="231840" cy="48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B0BAAF87-FA22-6226-0FEC-92B8B9954EA4}"/>
                  </a:ext>
                </a:extLst>
              </p14:cNvPr>
              <p14:cNvContentPartPr/>
              <p14:nvPr/>
            </p14:nvContentPartPr>
            <p14:xfrm>
              <a:off x="2201760" y="5758385"/>
              <a:ext cx="162720" cy="181800"/>
            </p14:xfrm>
          </p:contentPart>
        </mc:Choice>
        <mc:Fallback xmlns=""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B0BAAF87-FA22-6226-0FEC-92B8B9954EA4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2140336" y="5696825"/>
                <a:ext cx="285568" cy="30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65" name="Ink 65">
                <a:extLst>
                  <a:ext uri="{FF2B5EF4-FFF2-40B4-BE49-F238E27FC236}">
                    <a16:creationId xmlns:a16="http://schemas.microsoft.com/office/drawing/2014/main" id="{1B325283-D676-D6F1-667C-8DCCA7FCA573}"/>
                  </a:ext>
                </a:extLst>
              </p14:cNvPr>
              <p14:cNvContentPartPr/>
              <p14:nvPr/>
            </p14:nvContentPartPr>
            <p14:xfrm>
              <a:off x="5018760" y="5531945"/>
              <a:ext cx="170640" cy="323280"/>
            </p14:xfrm>
          </p:contentPart>
        </mc:Choice>
        <mc:Fallback xmlns="">
          <p:pic>
            <p:nvPicPr>
              <p:cNvPr id="65" name="Ink 65">
                <a:extLst>
                  <a:ext uri="{FF2B5EF4-FFF2-40B4-BE49-F238E27FC236}">
                    <a16:creationId xmlns:a16="http://schemas.microsoft.com/office/drawing/2014/main" id="{1B325283-D676-D6F1-667C-8DCCA7FCA573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4957200" y="5470385"/>
                <a:ext cx="293760" cy="44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68" name="Ink 68">
                <a:extLst>
                  <a:ext uri="{FF2B5EF4-FFF2-40B4-BE49-F238E27FC236}">
                    <a16:creationId xmlns:a16="http://schemas.microsoft.com/office/drawing/2014/main" id="{76233529-2943-C048-3337-CCDCB2C5F280}"/>
                  </a:ext>
                </a:extLst>
              </p14:cNvPr>
              <p14:cNvContentPartPr/>
              <p14:nvPr/>
            </p14:nvContentPartPr>
            <p14:xfrm>
              <a:off x="5316840" y="5719145"/>
              <a:ext cx="313920" cy="178200"/>
            </p14:xfrm>
          </p:contentPart>
        </mc:Choice>
        <mc:Fallback xmlns="">
          <p:pic>
            <p:nvPicPr>
              <p:cNvPr id="68" name="Ink 68">
                <a:extLst>
                  <a:ext uri="{FF2B5EF4-FFF2-40B4-BE49-F238E27FC236}">
                    <a16:creationId xmlns:a16="http://schemas.microsoft.com/office/drawing/2014/main" id="{76233529-2943-C048-3337-CCDCB2C5F280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5255280" y="5657585"/>
                <a:ext cx="437040" cy="30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1611573E-12D5-2F56-DB69-7817CD07F098}"/>
                  </a:ext>
                </a:extLst>
              </p14:cNvPr>
              <p14:cNvContentPartPr/>
              <p14:nvPr/>
            </p14:nvContentPartPr>
            <p14:xfrm>
              <a:off x="5758560" y="5449145"/>
              <a:ext cx="201240" cy="444600"/>
            </p14:xfrm>
          </p:contentPart>
        </mc:Choice>
        <mc:Fallback xmlns=""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1611573E-12D5-2F56-DB69-7817CD07F098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5697000" y="5387585"/>
                <a:ext cx="324360" cy="56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75" name="Ink 75">
                <a:extLst>
                  <a:ext uri="{FF2B5EF4-FFF2-40B4-BE49-F238E27FC236}">
                    <a16:creationId xmlns:a16="http://schemas.microsoft.com/office/drawing/2014/main" id="{26F9F0AD-6931-79A0-EDE2-4967FE476A5F}"/>
                  </a:ext>
                </a:extLst>
              </p14:cNvPr>
              <p14:cNvContentPartPr/>
              <p14:nvPr/>
            </p14:nvContentPartPr>
            <p14:xfrm>
              <a:off x="7394754" y="5445373"/>
              <a:ext cx="870840" cy="590760"/>
            </p14:xfrm>
          </p:contentPart>
        </mc:Choice>
        <mc:Fallback xmlns="">
          <p:pic>
            <p:nvPicPr>
              <p:cNvPr id="75" name="Ink 75">
                <a:extLst>
                  <a:ext uri="{FF2B5EF4-FFF2-40B4-BE49-F238E27FC236}">
                    <a16:creationId xmlns:a16="http://schemas.microsoft.com/office/drawing/2014/main" id="{26F9F0AD-6931-79A0-EDE2-4967FE476A5F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7333194" y="5383775"/>
                <a:ext cx="993960" cy="7139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87" name="Ink 87">
                <a:extLst>
                  <a:ext uri="{FF2B5EF4-FFF2-40B4-BE49-F238E27FC236}">
                    <a16:creationId xmlns:a16="http://schemas.microsoft.com/office/drawing/2014/main" id="{1B3F68FA-92A6-AB72-1468-A3438F6D30E2}"/>
                  </a:ext>
                </a:extLst>
              </p14:cNvPr>
              <p14:cNvContentPartPr/>
              <p14:nvPr/>
            </p14:nvContentPartPr>
            <p14:xfrm>
              <a:off x="9670314" y="5398933"/>
              <a:ext cx="2213640" cy="777240"/>
            </p14:xfrm>
          </p:contentPart>
        </mc:Choice>
        <mc:Fallback xmlns="">
          <p:pic>
            <p:nvPicPr>
              <p:cNvPr id="87" name="Ink 87">
                <a:extLst>
                  <a:ext uri="{FF2B5EF4-FFF2-40B4-BE49-F238E27FC236}">
                    <a16:creationId xmlns:a16="http://schemas.microsoft.com/office/drawing/2014/main" id="{1B3F68FA-92A6-AB72-1468-A3438F6D30E2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9608764" y="5337373"/>
                <a:ext cx="2336740" cy="900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84179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1A7F75-4922-B35C-4983-1F268C459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L"/>
              <a:t>29 Nov 2022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8A5C8C-244D-1ED3-3B1C-9A7ECA42F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639279-CA76-0EBD-4304-BA6287F5B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E1F5-1698-4894-8BC0-F9EFD9129A50}" type="slidenum">
              <a:rPr lang="en-US" smtClean="0"/>
              <a:t>5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5FCE0C2B-A860-EFB8-E010-F5D65B778FB5}"/>
                  </a:ext>
                </a:extLst>
              </p14:cNvPr>
              <p14:cNvContentPartPr/>
              <p14:nvPr/>
            </p14:nvContentPartPr>
            <p14:xfrm>
              <a:off x="3232970" y="3401626"/>
              <a:ext cx="27360" cy="44532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5FCE0C2B-A860-EFB8-E010-F5D65B778FB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02412" y="3370666"/>
                <a:ext cx="87765" cy="50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94213A73-97E6-BCB9-4FF8-FEB1956B3114}"/>
                  </a:ext>
                </a:extLst>
              </p14:cNvPr>
              <p14:cNvContentPartPr/>
              <p14:nvPr/>
            </p14:nvContentPartPr>
            <p14:xfrm>
              <a:off x="3433850" y="3488386"/>
              <a:ext cx="16560" cy="3315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94213A73-97E6-BCB9-4FF8-FEB1956B311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402890" y="3457426"/>
                <a:ext cx="77760" cy="39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5E852CF4-35B0-77C6-B524-1BB2D0BE823E}"/>
                  </a:ext>
                </a:extLst>
              </p14:cNvPr>
              <p14:cNvContentPartPr/>
              <p14:nvPr/>
            </p14:nvContentPartPr>
            <p14:xfrm>
              <a:off x="3526010" y="3515746"/>
              <a:ext cx="21960" cy="30420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5E852CF4-35B0-77C6-B524-1BB2D0BE823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495050" y="3484823"/>
                <a:ext cx="83160" cy="3653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CD927535-D8B7-4CBC-412D-E190877676E6}"/>
                  </a:ext>
                </a:extLst>
              </p14:cNvPr>
              <p14:cNvContentPartPr/>
              <p14:nvPr/>
            </p14:nvContentPartPr>
            <p14:xfrm>
              <a:off x="3455450" y="3683866"/>
              <a:ext cx="103320" cy="3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CD927535-D8B7-4CBC-412D-E190877676E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424490" y="3652906"/>
                <a:ext cx="164520" cy="6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8" name="Ink 18">
                <a:extLst>
                  <a:ext uri="{FF2B5EF4-FFF2-40B4-BE49-F238E27FC236}">
                    <a16:creationId xmlns:a16="http://schemas.microsoft.com/office/drawing/2014/main" id="{4885E4B3-A4EB-CF52-CDE9-A5D61C84A473}"/>
                  </a:ext>
                </a:extLst>
              </p14:cNvPr>
              <p14:cNvContentPartPr/>
              <p14:nvPr/>
            </p14:nvContentPartPr>
            <p14:xfrm>
              <a:off x="3238370" y="3369226"/>
              <a:ext cx="516240" cy="499320"/>
            </p14:xfrm>
          </p:contentPart>
        </mc:Choice>
        <mc:Fallback xmlns="">
          <p:pic>
            <p:nvPicPr>
              <p:cNvPr id="18" name="Ink 18">
                <a:extLst>
                  <a:ext uri="{FF2B5EF4-FFF2-40B4-BE49-F238E27FC236}">
                    <a16:creationId xmlns:a16="http://schemas.microsoft.com/office/drawing/2014/main" id="{4885E4B3-A4EB-CF52-CDE9-A5D61C84A47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207388" y="3338288"/>
                <a:ext cx="577483" cy="5604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1" name="Ink 21">
                <a:extLst>
                  <a:ext uri="{FF2B5EF4-FFF2-40B4-BE49-F238E27FC236}">
                    <a16:creationId xmlns:a16="http://schemas.microsoft.com/office/drawing/2014/main" id="{EC637B39-4C9F-61B2-59DE-FB4D7131DFF1}"/>
                  </a:ext>
                </a:extLst>
              </p14:cNvPr>
              <p14:cNvContentPartPr/>
              <p14:nvPr/>
            </p14:nvContentPartPr>
            <p14:xfrm>
              <a:off x="4009130" y="3439786"/>
              <a:ext cx="1986840" cy="288000"/>
            </p14:xfrm>
          </p:contentPart>
        </mc:Choice>
        <mc:Fallback xmlns="">
          <p:pic>
            <p:nvPicPr>
              <p:cNvPr id="21" name="Ink 21">
                <a:extLst>
                  <a:ext uri="{FF2B5EF4-FFF2-40B4-BE49-F238E27FC236}">
                    <a16:creationId xmlns:a16="http://schemas.microsoft.com/office/drawing/2014/main" id="{EC637B39-4C9F-61B2-59DE-FB4D7131DFF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978170" y="3408826"/>
                <a:ext cx="2048040" cy="34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C5E5D06A-0A76-2C30-F316-05E144AFE66F}"/>
                  </a:ext>
                </a:extLst>
              </p14:cNvPr>
              <p14:cNvContentPartPr/>
              <p14:nvPr/>
            </p14:nvContentPartPr>
            <p14:xfrm>
              <a:off x="7222130" y="4302706"/>
              <a:ext cx="233640" cy="25560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C5E5D06A-0A76-2C30-F316-05E144AFE66F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191218" y="4271746"/>
                <a:ext cx="294746" cy="31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CD800C0C-B8A4-CD62-6BDC-5DAE7B016C75}"/>
                  </a:ext>
                </a:extLst>
              </p14:cNvPr>
              <p14:cNvContentPartPr/>
              <p14:nvPr/>
            </p14:nvContentPartPr>
            <p14:xfrm>
              <a:off x="8497610" y="4326826"/>
              <a:ext cx="190440" cy="23688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CD800C0C-B8A4-CD62-6BDC-5DAE7B016C75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466650" y="4295866"/>
                <a:ext cx="251640" cy="29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7" name="Ink 27">
                <a:extLst>
                  <a:ext uri="{FF2B5EF4-FFF2-40B4-BE49-F238E27FC236}">
                    <a16:creationId xmlns:a16="http://schemas.microsoft.com/office/drawing/2014/main" id="{47CA3308-E39A-BE30-0195-F86F92537496}"/>
                  </a:ext>
                </a:extLst>
              </p14:cNvPr>
              <p14:cNvContentPartPr/>
              <p14:nvPr/>
            </p14:nvContentPartPr>
            <p14:xfrm>
              <a:off x="7053650" y="4747666"/>
              <a:ext cx="250200" cy="228600"/>
            </p14:xfrm>
          </p:contentPart>
        </mc:Choice>
        <mc:Fallback xmlns="">
          <p:pic>
            <p:nvPicPr>
              <p:cNvPr id="27" name="Ink 27">
                <a:extLst>
                  <a:ext uri="{FF2B5EF4-FFF2-40B4-BE49-F238E27FC236}">
                    <a16:creationId xmlns:a16="http://schemas.microsoft.com/office/drawing/2014/main" id="{47CA3308-E39A-BE30-0195-F86F92537496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022645" y="4716657"/>
                <a:ext cx="311488" cy="2898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D2A385BD-B20E-E117-C8E1-662473DECA22}"/>
                  </a:ext>
                </a:extLst>
              </p14:cNvPr>
              <p14:cNvContentPartPr/>
              <p14:nvPr/>
            </p14:nvContentPartPr>
            <p14:xfrm>
              <a:off x="7395650" y="4948906"/>
              <a:ext cx="76320" cy="11916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D2A385BD-B20E-E117-C8E1-662473DECA22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364690" y="4917946"/>
                <a:ext cx="137520" cy="18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4" name="Ink 34">
                <a:extLst>
                  <a:ext uri="{FF2B5EF4-FFF2-40B4-BE49-F238E27FC236}">
                    <a16:creationId xmlns:a16="http://schemas.microsoft.com/office/drawing/2014/main" id="{44F8121B-288A-3961-F746-14029E49F999}"/>
                  </a:ext>
                </a:extLst>
              </p14:cNvPr>
              <p14:cNvContentPartPr/>
              <p14:nvPr/>
            </p14:nvContentPartPr>
            <p14:xfrm>
              <a:off x="8378090" y="4769266"/>
              <a:ext cx="412560" cy="375120"/>
            </p14:xfrm>
          </p:contentPart>
        </mc:Choice>
        <mc:Fallback xmlns="">
          <p:pic>
            <p:nvPicPr>
              <p:cNvPr id="34" name="Ink 34">
                <a:extLst>
                  <a:ext uri="{FF2B5EF4-FFF2-40B4-BE49-F238E27FC236}">
                    <a16:creationId xmlns:a16="http://schemas.microsoft.com/office/drawing/2014/main" id="{44F8121B-288A-3961-F746-14029E49F999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347157" y="4738276"/>
                <a:ext cx="473707" cy="4363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53" name="Ink 53">
                <a:extLst>
                  <a:ext uri="{FF2B5EF4-FFF2-40B4-BE49-F238E27FC236}">
                    <a16:creationId xmlns:a16="http://schemas.microsoft.com/office/drawing/2014/main" id="{97C24FE3-5195-807E-9C0B-41CE70AE0CEA}"/>
                  </a:ext>
                </a:extLst>
              </p14:cNvPr>
              <p14:cNvContentPartPr/>
              <p14:nvPr/>
            </p14:nvContentPartPr>
            <p14:xfrm>
              <a:off x="7222130" y="1931026"/>
              <a:ext cx="331560" cy="401760"/>
            </p14:xfrm>
          </p:contentPart>
        </mc:Choice>
        <mc:Fallback xmlns="">
          <p:pic>
            <p:nvPicPr>
              <p:cNvPr id="53" name="Ink 53">
                <a:extLst>
                  <a:ext uri="{FF2B5EF4-FFF2-40B4-BE49-F238E27FC236}">
                    <a16:creationId xmlns:a16="http://schemas.microsoft.com/office/drawing/2014/main" id="{97C24FE3-5195-807E-9C0B-41CE70AE0CEA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191170" y="1900094"/>
                <a:ext cx="392760" cy="4629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58" name="Ink 58">
                <a:extLst>
                  <a:ext uri="{FF2B5EF4-FFF2-40B4-BE49-F238E27FC236}">
                    <a16:creationId xmlns:a16="http://schemas.microsoft.com/office/drawing/2014/main" id="{FF1E2A84-F20A-8B8C-B9F8-CB5C1D1D9147}"/>
                  </a:ext>
                </a:extLst>
              </p14:cNvPr>
              <p14:cNvContentPartPr/>
              <p14:nvPr/>
            </p14:nvContentPartPr>
            <p14:xfrm>
              <a:off x="8557010" y="1833106"/>
              <a:ext cx="353160" cy="461160"/>
            </p14:xfrm>
          </p:contentPart>
        </mc:Choice>
        <mc:Fallback xmlns="">
          <p:pic>
            <p:nvPicPr>
              <p:cNvPr id="58" name="Ink 58">
                <a:extLst>
                  <a:ext uri="{FF2B5EF4-FFF2-40B4-BE49-F238E27FC236}">
                    <a16:creationId xmlns:a16="http://schemas.microsoft.com/office/drawing/2014/main" id="{FF1E2A84-F20A-8B8C-B9F8-CB5C1D1D9147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8526050" y="1802122"/>
                <a:ext cx="414360" cy="522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74" name="Ink 74">
                <a:extLst>
                  <a:ext uri="{FF2B5EF4-FFF2-40B4-BE49-F238E27FC236}">
                    <a16:creationId xmlns:a16="http://schemas.microsoft.com/office/drawing/2014/main" id="{54D704B4-1F7F-C3CD-5970-51F3A66FAB4B}"/>
                  </a:ext>
                </a:extLst>
              </p14:cNvPr>
              <p14:cNvContentPartPr/>
              <p14:nvPr/>
            </p14:nvContentPartPr>
            <p14:xfrm>
              <a:off x="7117770" y="3184186"/>
              <a:ext cx="521280" cy="499680"/>
            </p14:xfrm>
          </p:contentPart>
        </mc:Choice>
        <mc:Fallback xmlns="">
          <p:pic>
            <p:nvPicPr>
              <p:cNvPr id="74" name="Ink 74">
                <a:extLst>
                  <a:ext uri="{FF2B5EF4-FFF2-40B4-BE49-F238E27FC236}">
                    <a16:creationId xmlns:a16="http://schemas.microsoft.com/office/drawing/2014/main" id="{54D704B4-1F7F-C3CD-5970-51F3A66FAB4B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086810" y="3153226"/>
                <a:ext cx="582480" cy="56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76" name="Ink 74">
                <a:extLst>
                  <a:ext uri="{FF2B5EF4-FFF2-40B4-BE49-F238E27FC236}">
                    <a16:creationId xmlns:a16="http://schemas.microsoft.com/office/drawing/2014/main" id="{981FCFF4-DDFF-5180-0C6B-423FDA3B8461}"/>
                  </a:ext>
                </a:extLst>
              </p14:cNvPr>
              <p14:cNvContentPartPr/>
              <p14:nvPr/>
            </p14:nvContentPartPr>
            <p14:xfrm>
              <a:off x="8427410" y="3252729"/>
              <a:ext cx="521280" cy="499680"/>
            </p14:xfrm>
          </p:contentPart>
        </mc:Choice>
        <mc:Fallback xmlns="">
          <p:pic>
            <p:nvPicPr>
              <p:cNvPr id="76" name="Ink 74">
                <a:extLst>
                  <a:ext uri="{FF2B5EF4-FFF2-40B4-BE49-F238E27FC236}">
                    <a16:creationId xmlns:a16="http://schemas.microsoft.com/office/drawing/2014/main" id="{981FCFF4-DDFF-5180-0C6B-423FDA3B8461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8396450" y="3221769"/>
                <a:ext cx="582480" cy="56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77" name="Ink 76">
                <a:extLst>
                  <a:ext uri="{FF2B5EF4-FFF2-40B4-BE49-F238E27FC236}">
                    <a16:creationId xmlns:a16="http://schemas.microsoft.com/office/drawing/2014/main" id="{09D882A0-0CA1-60EF-900F-B8976077F0EA}"/>
                  </a:ext>
                </a:extLst>
              </p14:cNvPr>
              <p14:cNvContentPartPr/>
              <p14:nvPr/>
            </p14:nvContentPartPr>
            <p14:xfrm>
              <a:off x="7341290" y="3846586"/>
              <a:ext cx="21960" cy="363960"/>
            </p14:xfrm>
          </p:contentPart>
        </mc:Choice>
        <mc:Fallback xmlns="">
          <p:pic>
            <p:nvPicPr>
              <p:cNvPr id="77" name="Ink 76">
                <a:extLst>
                  <a:ext uri="{FF2B5EF4-FFF2-40B4-BE49-F238E27FC236}">
                    <a16:creationId xmlns:a16="http://schemas.microsoft.com/office/drawing/2014/main" id="{09D882A0-0CA1-60EF-900F-B8976077F0EA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7310330" y="3815626"/>
                <a:ext cx="83160" cy="42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80" name="Ink 80">
                <a:extLst>
                  <a:ext uri="{FF2B5EF4-FFF2-40B4-BE49-F238E27FC236}">
                    <a16:creationId xmlns:a16="http://schemas.microsoft.com/office/drawing/2014/main" id="{823BADE0-0901-6806-B6FD-FF4FC1D2AD23}"/>
                  </a:ext>
                </a:extLst>
              </p14:cNvPr>
              <p14:cNvContentPartPr/>
              <p14:nvPr/>
            </p14:nvContentPartPr>
            <p14:xfrm>
              <a:off x="7303490" y="2826346"/>
              <a:ext cx="97920" cy="299160"/>
            </p14:xfrm>
          </p:contentPart>
        </mc:Choice>
        <mc:Fallback xmlns="">
          <p:pic>
            <p:nvPicPr>
              <p:cNvPr id="80" name="Ink 80">
                <a:extLst>
                  <a:ext uri="{FF2B5EF4-FFF2-40B4-BE49-F238E27FC236}">
                    <a16:creationId xmlns:a16="http://schemas.microsoft.com/office/drawing/2014/main" id="{823BADE0-0901-6806-B6FD-FF4FC1D2AD23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272643" y="2795349"/>
                <a:ext cx="158896" cy="3604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81" name="Ink 80">
                <a:extLst>
                  <a:ext uri="{FF2B5EF4-FFF2-40B4-BE49-F238E27FC236}">
                    <a16:creationId xmlns:a16="http://schemas.microsoft.com/office/drawing/2014/main" id="{01F96A0E-F8D0-201D-7506-3B363BCCA105}"/>
                  </a:ext>
                </a:extLst>
              </p14:cNvPr>
              <p14:cNvContentPartPr/>
              <p14:nvPr/>
            </p14:nvContentPartPr>
            <p14:xfrm>
              <a:off x="8600570" y="3835786"/>
              <a:ext cx="54720" cy="429120"/>
            </p14:xfrm>
          </p:contentPart>
        </mc:Choice>
        <mc:Fallback xmlns="">
          <p:pic>
            <p:nvPicPr>
              <p:cNvPr id="81" name="Ink 80">
                <a:extLst>
                  <a:ext uri="{FF2B5EF4-FFF2-40B4-BE49-F238E27FC236}">
                    <a16:creationId xmlns:a16="http://schemas.microsoft.com/office/drawing/2014/main" id="{01F96A0E-F8D0-201D-7506-3B363BCCA105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8569405" y="3804826"/>
                <a:ext cx="116325" cy="49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84" name="Ink 84">
                <a:extLst>
                  <a:ext uri="{FF2B5EF4-FFF2-40B4-BE49-F238E27FC236}">
                    <a16:creationId xmlns:a16="http://schemas.microsoft.com/office/drawing/2014/main" id="{4B287C2C-0036-A3A3-2E60-12A164101DF8}"/>
                  </a:ext>
                </a:extLst>
              </p14:cNvPr>
              <p14:cNvContentPartPr/>
              <p14:nvPr/>
            </p14:nvContentPartPr>
            <p14:xfrm>
              <a:off x="8644130" y="2831746"/>
              <a:ext cx="141480" cy="374760"/>
            </p14:xfrm>
          </p:contentPart>
        </mc:Choice>
        <mc:Fallback xmlns="">
          <p:pic>
            <p:nvPicPr>
              <p:cNvPr id="84" name="Ink 84">
                <a:extLst>
                  <a:ext uri="{FF2B5EF4-FFF2-40B4-BE49-F238E27FC236}">
                    <a16:creationId xmlns:a16="http://schemas.microsoft.com/office/drawing/2014/main" id="{4B287C2C-0036-A3A3-2E60-12A164101DF8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8613170" y="2800786"/>
                <a:ext cx="202680" cy="43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89" name="Ink 88">
                <a:extLst>
                  <a:ext uri="{FF2B5EF4-FFF2-40B4-BE49-F238E27FC236}">
                    <a16:creationId xmlns:a16="http://schemas.microsoft.com/office/drawing/2014/main" id="{FDC0AF7B-464F-9F4B-4B00-6B2D511AE844}"/>
                  </a:ext>
                </a:extLst>
              </p14:cNvPr>
              <p14:cNvContentPartPr/>
              <p14:nvPr/>
            </p14:nvContentPartPr>
            <p14:xfrm>
              <a:off x="7303490" y="2554906"/>
              <a:ext cx="152280" cy="157680"/>
            </p14:xfrm>
          </p:contentPart>
        </mc:Choice>
        <mc:Fallback xmlns="">
          <p:pic>
            <p:nvPicPr>
              <p:cNvPr id="89" name="Ink 88">
                <a:extLst>
                  <a:ext uri="{FF2B5EF4-FFF2-40B4-BE49-F238E27FC236}">
                    <a16:creationId xmlns:a16="http://schemas.microsoft.com/office/drawing/2014/main" id="{FDC0AF7B-464F-9F4B-4B00-6B2D511AE844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7272603" y="2523946"/>
                <a:ext cx="213336" cy="21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90" name="Ink 89">
                <a:extLst>
                  <a:ext uri="{FF2B5EF4-FFF2-40B4-BE49-F238E27FC236}">
                    <a16:creationId xmlns:a16="http://schemas.microsoft.com/office/drawing/2014/main" id="{8D6F9FEF-FA43-A371-49A3-11A61B87EA4B}"/>
                  </a:ext>
                </a:extLst>
              </p14:cNvPr>
              <p14:cNvContentPartPr/>
              <p14:nvPr/>
            </p14:nvContentPartPr>
            <p14:xfrm>
              <a:off x="8671130" y="2554906"/>
              <a:ext cx="157680" cy="168480"/>
            </p14:xfrm>
          </p:contentPart>
        </mc:Choice>
        <mc:Fallback xmlns="">
          <p:pic>
            <p:nvPicPr>
              <p:cNvPr id="90" name="Ink 89">
                <a:extLst>
                  <a:ext uri="{FF2B5EF4-FFF2-40B4-BE49-F238E27FC236}">
                    <a16:creationId xmlns:a16="http://schemas.microsoft.com/office/drawing/2014/main" id="{8D6F9FEF-FA43-A371-49A3-11A61B87EA4B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8640170" y="2523946"/>
                <a:ext cx="218880" cy="22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92" name="Ink 91">
                <a:extLst>
                  <a:ext uri="{FF2B5EF4-FFF2-40B4-BE49-F238E27FC236}">
                    <a16:creationId xmlns:a16="http://schemas.microsoft.com/office/drawing/2014/main" id="{8FBA3BD3-49A3-D17E-F40A-910D5D4E51E5}"/>
                  </a:ext>
                </a:extLst>
              </p14:cNvPr>
              <p14:cNvContentPartPr/>
              <p14:nvPr/>
            </p14:nvContentPartPr>
            <p14:xfrm>
              <a:off x="6375410" y="5594386"/>
              <a:ext cx="5760" cy="217440"/>
            </p14:xfrm>
          </p:contentPart>
        </mc:Choice>
        <mc:Fallback xmlns="">
          <p:pic>
            <p:nvPicPr>
              <p:cNvPr id="92" name="Ink 91">
                <a:extLst>
                  <a:ext uri="{FF2B5EF4-FFF2-40B4-BE49-F238E27FC236}">
                    <a16:creationId xmlns:a16="http://schemas.microsoft.com/office/drawing/2014/main" id="{8FBA3BD3-49A3-D17E-F40A-910D5D4E51E5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6346271" y="5563426"/>
                <a:ext cx="63360" cy="27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93" name="Ink 92">
                <a:extLst>
                  <a:ext uri="{FF2B5EF4-FFF2-40B4-BE49-F238E27FC236}">
                    <a16:creationId xmlns:a16="http://schemas.microsoft.com/office/drawing/2014/main" id="{33930755-A3C7-1C8B-236F-270D738C922A}"/>
                  </a:ext>
                </a:extLst>
              </p14:cNvPr>
              <p14:cNvContentPartPr/>
              <p14:nvPr/>
            </p14:nvContentPartPr>
            <p14:xfrm>
              <a:off x="6380810" y="5225386"/>
              <a:ext cx="11160" cy="163080"/>
            </p14:xfrm>
          </p:contentPart>
        </mc:Choice>
        <mc:Fallback xmlns="">
          <p:pic>
            <p:nvPicPr>
              <p:cNvPr id="93" name="Ink 92">
                <a:extLst>
                  <a:ext uri="{FF2B5EF4-FFF2-40B4-BE49-F238E27FC236}">
                    <a16:creationId xmlns:a16="http://schemas.microsoft.com/office/drawing/2014/main" id="{33930755-A3C7-1C8B-236F-270D738C922A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6349850" y="5194426"/>
                <a:ext cx="72360" cy="22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96" name="Ink 95">
                <a:extLst>
                  <a:ext uri="{FF2B5EF4-FFF2-40B4-BE49-F238E27FC236}">
                    <a16:creationId xmlns:a16="http://schemas.microsoft.com/office/drawing/2014/main" id="{8DF9274C-DA2B-4CC1-9944-EC93084CD119}"/>
                  </a:ext>
                </a:extLst>
              </p14:cNvPr>
              <p14:cNvContentPartPr/>
              <p14:nvPr/>
            </p14:nvContentPartPr>
            <p14:xfrm>
              <a:off x="6407810" y="3868546"/>
              <a:ext cx="11160" cy="173880"/>
            </p14:xfrm>
          </p:contentPart>
        </mc:Choice>
        <mc:Fallback xmlns="">
          <p:pic>
            <p:nvPicPr>
              <p:cNvPr id="96" name="Ink 95">
                <a:extLst>
                  <a:ext uri="{FF2B5EF4-FFF2-40B4-BE49-F238E27FC236}">
                    <a16:creationId xmlns:a16="http://schemas.microsoft.com/office/drawing/2014/main" id="{8DF9274C-DA2B-4CC1-9944-EC93084CD119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6376850" y="3837650"/>
                <a:ext cx="72360" cy="23495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97" name="Ink 96">
                <a:extLst>
                  <a:ext uri="{FF2B5EF4-FFF2-40B4-BE49-F238E27FC236}">
                    <a16:creationId xmlns:a16="http://schemas.microsoft.com/office/drawing/2014/main" id="{56BCAC5B-1C30-78D7-4671-7A19A698FF12}"/>
                  </a:ext>
                </a:extLst>
              </p14:cNvPr>
              <p14:cNvContentPartPr/>
              <p14:nvPr/>
            </p14:nvContentPartPr>
            <p14:xfrm>
              <a:off x="6407810" y="3499546"/>
              <a:ext cx="5760" cy="141480"/>
            </p14:xfrm>
          </p:contentPart>
        </mc:Choice>
        <mc:Fallback xmlns="">
          <p:pic>
            <p:nvPicPr>
              <p:cNvPr id="97" name="Ink 96">
                <a:extLst>
                  <a:ext uri="{FF2B5EF4-FFF2-40B4-BE49-F238E27FC236}">
                    <a16:creationId xmlns:a16="http://schemas.microsoft.com/office/drawing/2014/main" id="{56BCAC5B-1C30-78D7-4671-7A19A698FF12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6376850" y="3468586"/>
                <a:ext cx="66960" cy="20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98" name="Ink 97">
                <a:extLst>
                  <a:ext uri="{FF2B5EF4-FFF2-40B4-BE49-F238E27FC236}">
                    <a16:creationId xmlns:a16="http://schemas.microsoft.com/office/drawing/2014/main" id="{F731A14E-ADE0-4B92-733B-5C33B727C5CB}"/>
                  </a:ext>
                </a:extLst>
              </p14:cNvPr>
              <p14:cNvContentPartPr/>
              <p14:nvPr/>
            </p14:nvContentPartPr>
            <p14:xfrm>
              <a:off x="6413210" y="3048826"/>
              <a:ext cx="16560" cy="239040"/>
            </p14:xfrm>
          </p:contentPart>
        </mc:Choice>
        <mc:Fallback xmlns="">
          <p:pic>
            <p:nvPicPr>
              <p:cNvPr id="98" name="Ink 97">
                <a:extLst>
                  <a:ext uri="{FF2B5EF4-FFF2-40B4-BE49-F238E27FC236}">
                    <a16:creationId xmlns:a16="http://schemas.microsoft.com/office/drawing/2014/main" id="{F731A14E-ADE0-4B92-733B-5C33B727C5CB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6382250" y="3017866"/>
                <a:ext cx="77760" cy="30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3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3D7BF7F3-DFCB-A7F7-0A97-B2B9BBA34ABC}"/>
                  </a:ext>
                </a:extLst>
              </p14:cNvPr>
              <p14:cNvContentPartPr/>
              <p14:nvPr/>
            </p14:nvContentPartPr>
            <p14:xfrm>
              <a:off x="6456770" y="1995826"/>
              <a:ext cx="11160" cy="146880"/>
            </p14:xfrm>
          </p:contentPart>
        </mc:Choice>
        <mc:Fallback xmlns=""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3D7BF7F3-DFCB-A7F7-0A97-B2B9BBA34ABC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6425810" y="1964866"/>
                <a:ext cx="72360" cy="20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5">
            <p14:nvContentPartPr>
              <p14:cNvPr id="104" name="Ink 106">
                <a:extLst>
                  <a:ext uri="{FF2B5EF4-FFF2-40B4-BE49-F238E27FC236}">
                    <a16:creationId xmlns:a16="http://schemas.microsoft.com/office/drawing/2014/main" id="{2FE28183-D04B-CC08-B6E9-C1A4AE9CADAF}"/>
                  </a:ext>
                </a:extLst>
              </p14:cNvPr>
              <p14:cNvContentPartPr/>
              <p14:nvPr/>
            </p14:nvContentPartPr>
            <p14:xfrm>
              <a:off x="6467570" y="1534666"/>
              <a:ext cx="5760" cy="315000"/>
            </p14:xfrm>
          </p:contentPart>
        </mc:Choice>
        <mc:Fallback xmlns="">
          <p:pic>
            <p:nvPicPr>
              <p:cNvPr id="104" name="Ink 106">
                <a:extLst>
                  <a:ext uri="{FF2B5EF4-FFF2-40B4-BE49-F238E27FC236}">
                    <a16:creationId xmlns:a16="http://schemas.microsoft.com/office/drawing/2014/main" id="{2FE28183-D04B-CC08-B6E9-C1A4AE9CADAF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6436610" y="1503706"/>
                <a:ext cx="66960" cy="37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">
            <p14:nvContentPartPr>
              <p14:cNvPr id="105" name="Ink 106">
                <a:extLst>
                  <a:ext uri="{FF2B5EF4-FFF2-40B4-BE49-F238E27FC236}">
                    <a16:creationId xmlns:a16="http://schemas.microsoft.com/office/drawing/2014/main" id="{F0894590-72D9-EE89-FA29-9CE23EC421C2}"/>
                  </a:ext>
                </a:extLst>
              </p14:cNvPr>
              <p14:cNvContentPartPr/>
              <p14:nvPr/>
            </p14:nvContentPartPr>
            <p14:xfrm>
              <a:off x="6418970" y="2337826"/>
              <a:ext cx="27360" cy="515880"/>
            </p14:xfrm>
          </p:contentPart>
        </mc:Choice>
        <mc:Fallback xmlns="">
          <p:pic>
            <p:nvPicPr>
              <p:cNvPr id="105" name="Ink 106">
                <a:extLst>
                  <a:ext uri="{FF2B5EF4-FFF2-40B4-BE49-F238E27FC236}">
                    <a16:creationId xmlns:a16="http://schemas.microsoft.com/office/drawing/2014/main" id="{F0894590-72D9-EE89-FA29-9CE23EC421C2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6388010" y="2306866"/>
                <a:ext cx="88560" cy="57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9">
            <p14:nvContentPartPr>
              <p14:cNvPr id="106" name="Ink 106">
                <a:extLst>
                  <a:ext uri="{FF2B5EF4-FFF2-40B4-BE49-F238E27FC236}">
                    <a16:creationId xmlns:a16="http://schemas.microsoft.com/office/drawing/2014/main" id="{7E4BC21E-5543-0B0E-AE50-40DC6D0F93BB}"/>
                  </a:ext>
                </a:extLst>
              </p14:cNvPr>
              <p14:cNvContentPartPr/>
              <p14:nvPr/>
            </p14:nvContentPartPr>
            <p14:xfrm>
              <a:off x="6407810" y="4318906"/>
              <a:ext cx="22320" cy="559440"/>
            </p14:xfrm>
          </p:contentPart>
        </mc:Choice>
        <mc:Fallback xmlns="">
          <p:pic>
            <p:nvPicPr>
              <p:cNvPr id="106" name="Ink 106">
                <a:extLst>
                  <a:ext uri="{FF2B5EF4-FFF2-40B4-BE49-F238E27FC236}">
                    <a16:creationId xmlns:a16="http://schemas.microsoft.com/office/drawing/2014/main" id="{7E4BC21E-5543-0B0E-AE50-40DC6D0F93BB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6376342" y="4287946"/>
                <a:ext cx="84523" cy="62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1">
            <p14:nvContentPartPr>
              <p14:cNvPr id="107" name="Ink 106">
                <a:extLst>
                  <a:ext uri="{FF2B5EF4-FFF2-40B4-BE49-F238E27FC236}">
                    <a16:creationId xmlns:a16="http://schemas.microsoft.com/office/drawing/2014/main" id="{DF0B3EF3-1465-83DA-734B-1ECD6A034A8B}"/>
                  </a:ext>
                </a:extLst>
              </p14:cNvPr>
              <p14:cNvContentPartPr/>
              <p14:nvPr/>
            </p14:nvContentPartPr>
            <p14:xfrm>
              <a:off x="6538130" y="1496506"/>
              <a:ext cx="141480" cy="360"/>
            </p14:xfrm>
          </p:contentPart>
        </mc:Choice>
        <mc:Fallback xmlns="">
          <p:pic>
            <p:nvPicPr>
              <p:cNvPr id="107" name="Ink 106">
                <a:extLst>
                  <a:ext uri="{FF2B5EF4-FFF2-40B4-BE49-F238E27FC236}">
                    <a16:creationId xmlns:a16="http://schemas.microsoft.com/office/drawing/2014/main" id="{DF0B3EF3-1465-83DA-734B-1ECD6A034A8B}"/>
                  </a:ext>
                </a:extLst>
              </p:cNvPr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6507170" y="1465546"/>
                <a:ext cx="202680" cy="6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3">
            <p14:nvContentPartPr>
              <p14:cNvPr id="117" name="Ink 118">
                <a:extLst>
                  <a:ext uri="{FF2B5EF4-FFF2-40B4-BE49-F238E27FC236}">
                    <a16:creationId xmlns:a16="http://schemas.microsoft.com/office/drawing/2014/main" id="{6AB7A526-5226-703B-9EAE-05F3399C0303}"/>
                  </a:ext>
                </a:extLst>
              </p14:cNvPr>
              <p14:cNvContentPartPr/>
              <p14:nvPr/>
            </p14:nvContentPartPr>
            <p14:xfrm>
              <a:off x="7943930" y="1453306"/>
              <a:ext cx="1683000" cy="32760"/>
            </p14:xfrm>
          </p:contentPart>
        </mc:Choice>
        <mc:Fallback xmlns="">
          <p:pic>
            <p:nvPicPr>
              <p:cNvPr id="117" name="Ink 118">
                <a:extLst>
                  <a:ext uri="{FF2B5EF4-FFF2-40B4-BE49-F238E27FC236}">
                    <a16:creationId xmlns:a16="http://schemas.microsoft.com/office/drawing/2014/main" id="{6AB7A526-5226-703B-9EAE-05F3399C0303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7912970" y="1422683"/>
                <a:ext cx="1744200" cy="932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5">
            <p14:nvContentPartPr>
              <p14:cNvPr id="118" name="Ink 118">
                <a:extLst>
                  <a:ext uri="{FF2B5EF4-FFF2-40B4-BE49-F238E27FC236}">
                    <a16:creationId xmlns:a16="http://schemas.microsoft.com/office/drawing/2014/main" id="{E29BC0F7-2EAA-FFC7-B15F-6B6F74301D56}"/>
                  </a:ext>
                </a:extLst>
              </p14:cNvPr>
              <p14:cNvContentPartPr/>
              <p14:nvPr/>
            </p14:nvContentPartPr>
            <p14:xfrm>
              <a:off x="6945290" y="1485706"/>
              <a:ext cx="776520" cy="27360"/>
            </p14:xfrm>
          </p:contentPart>
        </mc:Choice>
        <mc:Fallback xmlns="">
          <p:pic>
            <p:nvPicPr>
              <p:cNvPr id="118" name="Ink 118">
                <a:extLst>
                  <a:ext uri="{FF2B5EF4-FFF2-40B4-BE49-F238E27FC236}">
                    <a16:creationId xmlns:a16="http://schemas.microsoft.com/office/drawing/2014/main" id="{E29BC0F7-2EAA-FFC7-B15F-6B6F74301D56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6914330" y="1454746"/>
                <a:ext cx="837720" cy="8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7">
            <p14:nvContentPartPr>
              <p14:cNvPr id="132" name="Ink 132">
                <a:extLst>
                  <a:ext uri="{FF2B5EF4-FFF2-40B4-BE49-F238E27FC236}">
                    <a16:creationId xmlns:a16="http://schemas.microsoft.com/office/drawing/2014/main" id="{8674B0AF-EE04-9E89-8759-B337C1D2256F}"/>
                  </a:ext>
                </a:extLst>
              </p14:cNvPr>
              <p14:cNvContentPartPr/>
              <p14:nvPr/>
            </p14:nvContentPartPr>
            <p14:xfrm>
              <a:off x="6467570" y="5784466"/>
              <a:ext cx="3381840" cy="65160"/>
            </p14:xfrm>
          </p:contentPart>
        </mc:Choice>
        <mc:Fallback xmlns="">
          <p:pic>
            <p:nvPicPr>
              <p:cNvPr id="132" name="Ink 132">
                <a:extLst>
                  <a:ext uri="{FF2B5EF4-FFF2-40B4-BE49-F238E27FC236}">
                    <a16:creationId xmlns:a16="http://schemas.microsoft.com/office/drawing/2014/main" id="{8674B0AF-EE04-9E89-8759-B337C1D2256F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6436607" y="5753676"/>
                <a:ext cx="3443047" cy="1260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9">
            <p14:nvContentPartPr>
              <p14:cNvPr id="133" name="Ink 132">
                <a:extLst>
                  <a:ext uri="{FF2B5EF4-FFF2-40B4-BE49-F238E27FC236}">
                    <a16:creationId xmlns:a16="http://schemas.microsoft.com/office/drawing/2014/main" id="{E7D05B1D-21CB-AAF0-F1BD-51DAB09DCC2B}"/>
                  </a:ext>
                </a:extLst>
              </p14:cNvPr>
              <p14:cNvContentPartPr/>
              <p14:nvPr/>
            </p14:nvContentPartPr>
            <p14:xfrm>
              <a:off x="9821690" y="5485666"/>
              <a:ext cx="16560" cy="185040"/>
            </p14:xfrm>
          </p:contentPart>
        </mc:Choice>
        <mc:Fallback xmlns="">
          <p:pic>
            <p:nvPicPr>
              <p:cNvPr id="133" name="Ink 132">
                <a:extLst>
                  <a:ext uri="{FF2B5EF4-FFF2-40B4-BE49-F238E27FC236}">
                    <a16:creationId xmlns:a16="http://schemas.microsoft.com/office/drawing/2014/main" id="{E7D05B1D-21CB-AAF0-F1BD-51DAB09DCC2B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9790730" y="5454646"/>
                <a:ext cx="77760" cy="2463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1">
            <p14:nvContentPartPr>
              <p14:cNvPr id="134" name="Ink 133">
                <a:extLst>
                  <a:ext uri="{FF2B5EF4-FFF2-40B4-BE49-F238E27FC236}">
                    <a16:creationId xmlns:a16="http://schemas.microsoft.com/office/drawing/2014/main" id="{D8667F91-9CFD-87F9-DAE0-0997DC804A6D}"/>
                  </a:ext>
                </a:extLst>
              </p14:cNvPr>
              <p14:cNvContentPartPr/>
              <p14:nvPr/>
            </p14:nvContentPartPr>
            <p14:xfrm>
              <a:off x="9821690" y="5089666"/>
              <a:ext cx="16560" cy="185040"/>
            </p14:xfrm>
          </p:contentPart>
        </mc:Choice>
        <mc:Fallback xmlns="">
          <p:pic>
            <p:nvPicPr>
              <p:cNvPr id="134" name="Ink 133">
                <a:extLst>
                  <a:ext uri="{FF2B5EF4-FFF2-40B4-BE49-F238E27FC236}">
                    <a16:creationId xmlns:a16="http://schemas.microsoft.com/office/drawing/2014/main" id="{D8667F91-9CFD-87F9-DAE0-0997DC804A6D}"/>
                  </a:ext>
                </a:extLst>
              </p:cNvPr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9790730" y="5058706"/>
                <a:ext cx="77760" cy="24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3">
            <p14:nvContentPartPr>
              <p14:cNvPr id="135" name="Ink 134">
                <a:extLst>
                  <a:ext uri="{FF2B5EF4-FFF2-40B4-BE49-F238E27FC236}">
                    <a16:creationId xmlns:a16="http://schemas.microsoft.com/office/drawing/2014/main" id="{69402AB6-C699-BF62-1256-66CE98243B15}"/>
                  </a:ext>
                </a:extLst>
              </p14:cNvPr>
              <p14:cNvContentPartPr/>
              <p14:nvPr/>
            </p14:nvContentPartPr>
            <p14:xfrm>
              <a:off x="9800090" y="4742266"/>
              <a:ext cx="27360" cy="206640"/>
            </p14:xfrm>
          </p:contentPart>
        </mc:Choice>
        <mc:Fallback xmlns="">
          <p:pic>
            <p:nvPicPr>
              <p:cNvPr id="135" name="Ink 134">
                <a:extLst>
                  <a:ext uri="{FF2B5EF4-FFF2-40B4-BE49-F238E27FC236}">
                    <a16:creationId xmlns:a16="http://schemas.microsoft.com/office/drawing/2014/main" id="{69402AB6-C699-BF62-1256-66CE98243B15}"/>
                  </a:ext>
                </a:extLst>
              </p:cNvPr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9769532" y="4711306"/>
                <a:ext cx="87765" cy="26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5">
            <p14:nvContentPartPr>
              <p14:cNvPr id="136" name="Ink 135">
                <a:extLst>
                  <a:ext uri="{FF2B5EF4-FFF2-40B4-BE49-F238E27FC236}">
                    <a16:creationId xmlns:a16="http://schemas.microsoft.com/office/drawing/2014/main" id="{7F8AC52D-5C87-4344-8832-26ABB9844A3B}"/>
                  </a:ext>
                </a:extLst>
              </p14:cNvPr>
              <p14:cNvContentPartPr/>
              <p14:nvPr/>
            </p14:nvContentPartPr>
            <p14:xfrm>
              <a:off x="9805490" y="4367866"/>
              <a:ext cx="11160" cy="136080"/>
            </p14:xfrm>
          </p:contentPart>
        </mc:Choice>
        <mc:Fallback xmlns="">
          <p:pic>
            <p:nvPicPr>
              <p:cNvPr id="136" name="Ink 135">
                <a:extLst>
                  <a:ext uri="{FF2B5EF4-FFF2-40B4-BE49-F238E27FC236}">
                    <a16:creationId xmlns:a16="http://schemas.microsoft.com/office/drawing/2014/main" id="{7F8AC52D-5C87-4344-8832-26ABB9844A3B}"/>
                  </a:ext>
                </a:extLst>
              </p:cNvPr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9775497" y="4336906"/>
                <a:ext cx="70448" cy="19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7">
            <p14:nvContentPartPr>
              <p14:cNvPr id="137" name="Ink 136">
                <a:extLst>
                  <a:ext uri="{FF2B5EF4-FFF2-40B4-BE49-F238E27FC236}">
                    <a16:creationId xmlns:a16="http://schemas.microsoft.com/office/drawing/2014/main" id="{12A2787E-E859-ED69-C4F0-FB1C1B64A430}"/>
                  </a:ext>
                </a:extLst>
              </p14:cNvPr>
              <p14:cNvContentPartPr/>
              <p14:nvPr/>
            </p14:nvContentPartPr>
            <p14:xfrm>
              <a:off x="9805490" y="4107226"/>
              <a:ext cx="16560" cy="92520"/>
            </p14:xfrm>
          </p:contentPart>
        </mc:Choice>
        <mc:Fallback xmlns="">
          <p:pic>
            <p:nvPicPr>
              <p:cNvPr id="137" name="Ink 136">
                <a:extLst>
                  <a:ext uri="{FF2B5EF4-FFF2-40B4-BE49-F238E27FC236}">
                    <a16:creationId xmlns:a16="http://schemas.microsoft.com/office/drawing/2014/main" id="{12A2787E-E859-ED69-C4F0-FB1C1B64A430}"/>
                  </a:ext>
                </a:extLst>
              </p:cNvPr>
              <p:cNvPicPr/>
              <p:nvPr/>
            </p:nvPicPr>
            <p:blipFill>
              <a:blip r:embed="rId78"/>
              <a:stretch>
                <a:fillRect/>
              </a:stretch>
            </p:blipFill>
            <p:spPr>
              <a:xfrm>
                <a:off x="9775189" y="4076266"/>
                <a:ext cx="76458" cy="15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9">
            <p14:nvContentPartPr>
              <p14:cNvPr id="138" name="Ink 137">
                <a:extLst>
                  <a:ext uri="{FF2B5EF4-FFF2-40B4-BE49-F238E27FC236}">
                    <a16:creationId xmlns:a16="http://schemas.microsoft.com/office/drawing/2014/main" id="{89FDAB83-2599-0288-28C6-0AFB8C1269DB}"/>
                  </a:ext>
                </a:extLst>
              </p14:cNvPr>
              <p14:cNvContentPartPr/>
              <p14:nvPr/>
            </p14:nvContentPartPr>
            <p14:xfrm>
              <a:off x="9816290" y="3597106"/>
              <a:ext cx="27360" cy="255600"/>
            </p14:xfrm>
          </p:contentPart>
        </mc:Choice>
        <mc:Fallback xmlns="">
          <p:pic>
            <p:nvPicPr>
              <p:cNvPr id="138" name="Ink 137">
                <a:extLst>
                  <a:ext uri="{FF2B5EF4-FFF2-40B4-BE49-F238E27FC236}">
                    <a16:creationId xmlns:a16="http://schemas.microsoft.com/office/drawing/2014/main" id="{89FDAB83-2599-0288-28C6-0AFB8C1269DB}"/>
                  </a:ext>
                </a:extLst>
              </p:cNvPr>
              <p:cNvPicPr/>
              <p:nvPr/>
            </p:nvPicPr>
            <p:blipFill>
              <a:blip r:embed="rId80"/>
              <a:stretch>
                <a:fillRect/>
              </a:stretch>
            </p:blipFill>
            <p:spPr>
              <a:xfrm>
                <a:off x="9785330" y="3566146"/>
                <a:ext cx="88560" cy="31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1">
            <p14:nvContentPartPr>
              <p14:cNvPr id="139" name="Ink 138">
                <a:extLst>
                  <a:ext uri="{FF2B5EF4-FFF2-40B4-BE49-F238E27FC236}">
                    <a16:creationId xmlns:a16="http://schemas.microsoft.com/office/drawing/2014/main" id="{18827714-7D61-DD74-95F8-8C34515E03CE}"/>
                  </a:ext>
                </a:extLst>
              </p14:cNvPr>
              <p14:cNvContentPartPr/>
              <p14:nvPr/>
            </p14:nvContentPartPr>
            <p14:xfrm>
              <a:off x="9821690" y="3276706"/>
              <a:ext cx="16560" cy="179640"/>
            </p14:xfrm>
          </p:contentPart>
        </mc:Choice>
        <mc:Fallback xmlns="">
          <p:pic>
            <p:nvPicPr>
              <p:cNvPr id="139" name="Ink 138">
                <a:extLst>
                  <a:ext uri="{FF2B5EF4-FFF2-40B4-BE49-F238E27FC236}">
                    <a16:creationId xmlns:a16="http://schemas.microsoft.com/office/drawing/2014/main" id="{18827714-7D61-DD74-95F8-8C34515E03CE}"/>
                  </a:ext>
                </a:extLst>
              </p:cNvPr>
              <p:cNvPicPr/>
              <p:nvPr/>
            </p:nvPicPr>
            <p:blipFill>
              <a:blip r:embed="rId82"/>
              <a:stretch>
                <a:fillRect/>
              </a:stretch>
            </p:blipFill>
            <p:spPr>
              <a:xfrm>
                <a:off x="9790730" y="3245684"/>
                <a:ext cx="77760" cy="2409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3">
            <p14:nvContentPartPr>
              <p14:cNvPr id="140" name="Ink 139">
                <a:extLst>
                  <a:ext uri="{FF2B5EF4-FFF2-40B4-BE49-F238E27FC236}">
                    <a16:creationId xmlns:a16="http://schemas.microsoft.com/office/drawing/2014/main" id="{CD97A030-64D7-17CA-C31B-42EE047256D7}"/>
                  </a:ext>
                </a:extLst>
              </p14:cNvPr>
              <p14:cNvContentPartPr/>
              <p14:nvPr/>
            </p14:nvContentPartPr>
            <p14:xfrm>
              <a:off x="9816290" y="2875306"/>
              <a:ext cx="27360" cy="255600"/>
            </p14:xfrm>
          </p:contentPart>
        </mc:Choice>
        <mc:Fallback xmlns="">
          <p:pic>
            <p:nvPicPr>
              <p:cNvPr id="140" name="Ink 139">
                <a:extLst>
                  <a:ext uri="{FF2B5EF4-FFF2-40B4-BE49-F238E27FC236}">
                    <a16:creationId xmlns:a16="http://schemas.microsoft.com/office/drawing/2014/main" id="{CD97A030-64D7-17CA-C31B-42EE047256D7}"/>
                  </a:ext>
                </a:extLst>
              </p:cNvPr>
              <p:cNvPicPr/>
              <p:nvPr/>
            </p:nvPicPr>
            <p:blipFill>
              <a:blip r:embed="rId84"/>
              <a:stretch>
                <a:fillRect/>
              </a:stretch>
            </p:blipFill>
            <p:spPr>
              <a:xfrm>
                <a:off x="9785330" y="2844346"/>
                <a:ext cx="88560" cy="31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5">
            <p14:nvContentPartPr>
              <p14:cNvPr id="146" name="Ink 146">
                <a:extLst>
                  <a:ext uri="{FF2B5EF4-FFF2-40B4-BE49-F238E27FC236}">
                    <a16:creationId xmlns:a16="http://schemas.microsoft.com/office/drawing/2014/main" id="{4A39815C-ED5C-6CF7-4A82-6019BECE141E}"/>
                  </a:ext>
                </a:extLst>
              </p14:cNvPr>
              <p14:cNvContentPartPr/>
              <p14:nvPr/>
            </p14:nvContentPartPr>
            <p14:xfrm>
              <a:off x="9843290" y="1431706"/>
              <a:ext cx="38520" cy="1275840"/>
            </p14:xfrm>
          </p:contentPart>
        </mc:Choice>
        <mc:Fallback xmlns="">
          <p:pic>
            <p:nvPicPr>
              <p:cNvPr id="146" name="Ink 146">
                <a:extLst>
                  <a:ext uri="{FF2B5EF4-FFF2-40B4-BE49-F238E27FC236}">
                    <a16:creationId xmlns:a16="http://schemas.microsoft.com/office/drawing/2014/main" id="{4A39815C-ED5C-6CF7-4A82-6019BECE141E}"/>
                  </a:ext>
                </a:extLst>
              </p:cNvPr>
              <p:cNvPicPr/>
              <p:nvPr/>
            </p:nvPicPr>
            <p:blipFill>
              <a:blip r:embed="rId86"/>
              <a:stretch>
                <a:fillRect/>
              </a:stretch>
            </p:blipFill>
            <p:spPr>
              <a:xfrm>
                <a:off x="9812330" y="1400746"/>
                <a:ext cx="99720" cy="133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7">
            <p14:nvContentPartPr>
              <p14:cNvPr id="147" name="Ink 146">
                <a:extLst>
                  <a:ext uri="{FF2B5EF4-FFF2-40B4-BE49-F238E27FC236}">
                    <a16:creationId xmlns:a16="http://schemas.microsoft.com/office/drawing/2014/main" id="{F2DD97A4-1415-DFCE-AE51-789022C89133}"/>
                  </a:ext>
                </a:extLst>
              </p14:cNvPr>
              <p14:cNvContentPartPr/>
              <p14:nvPr/>
            </p14:nvContentPartPr>
            <p14:xfrm>
              <a:off x="9691370" y="1437106"/>
              <a:ext cx="92520" cy="21960"/>
            </p14:xfrm>
          </p:contentPart>
        </mc:Choice>
        <mc:Fallback xmlns="">
          <p:pic>
            <p:nvPicPr>
              <p:cNvPr id="147" name="Ink 146">
                <a:extLst>
                  <a:ext uri="{FF2B5EF4-FFF2-40B4-BE49-F238E27FC236}">
                    <a16:creationId xmlns:a16="http://schemas.microsoft.com/office/drawing/2014/main" id="{F2DD97A4-1415-DFCE-AE51-789022C89133}"/>
                  </a:ext>
                </a:extLst>
              </p:cNvPr>
              <p:cNvPicPr/>
              <p:nvPr/>
            </p:nvPicPr>
            <p:blipFill>
              <a:blip r:embed="rId88"/>
              <a:stretch>
                <a:fillRect/>
              </a:stretch>
            </p:blipFill>
            <p:spPr>
              <a:xfrm>
                <a:off x="9660410" y="1406146"/>
                <a:ext cx="153720" cy="8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9">
            <p14:nvContentPartPr>
              <p14:cNvPr id="157" name="Ink 157">
                <a:extLst>
                  <a:ext uri="{FF2B5EF4-FFF2-40B4-BE49-F238E27FC236}">
                    <a16:creationId xmlns:a16="http://schemas.microsoft.com/office/drawing/2014/main" id="{C14B0FD7-7FF2-E4B0-7FB0-D918E6FA454B}"/>
                  </a:ext>
                </a:extLst>
              </p14:cNvPr>
              <p14:cNvContentPartPr/>
              <p14:nvPr/>
            </p14:nvContentPartPr>
            <p14:xfrm>
              <a:off x="7493570" y="5328346"/>
              <a:ext cx="797760" cy="353160"/>
            </p14:xfrm>
          </p:contentPart>
        </mc:Choice>
        <mc:Fallback xmlns="">
          <p:pic>
            <p:nvPicPr>
              <p:cNvPr id="157" name="Ink 157">
                <a:extLst>
                  <a:ext uri="{FF2B5EF4-FFF2-40B4-BE49-F238E27FC236}">
                    <a16:creationId xmlns:a16="http://schemas.microsoft.com/office/drawing/2014/main" id="{C14B0FD7-7FF2-E4B0-7FB0-D918E6FA454B}"/>
                  </a:ext>
                </a:extLst>
              </p:cNvPr>
              <p:cNvPicPr/>
              <p:nvPr/>
            </p:nvPicPr>
            <p:blipFill>
              <a:blip r:embed="rId90"/>
              <a:stretch>
                <a:fillRect/>
              </a:stretch>
            </p:blipFill>
            <p:spPr>
              <a:xfrm>
                <a:off x="7462624" y="5297386"/>
                <a:ext cx="858932" cy="414360"/>
              </a:xfrm>
              <a:prstGeom prst="rect">
                <a:avLst/>
              </a:prstGeom>
            </p:spPr>
          </p:pic>
        </mc:Fallback>
      </mc:AlternateContent>
      <p:sp>
        <p:nvSpPr>
          <p:cNvPr id="52" name="Title 1">
            <a:extLst>
              <a:ext uri="{FF2B5EF4-FFF2-40B4-BE49-F238E27FC236}">
                <a16:creationId xmlns:a16="http://schemas.microsoft.com/office/drawing/2014/main" id="{BF7B2498-EB1B-4E6A-B849-87116342EE3D}"/>
              </a:ext>
            </a:extLst>
          </p:cNvPr>
          <p:cNvSpPr txBox="1">
            <a:spLocks/>
          </p:cNvSpPr>
          <p:nvPr/>
        </p:nvSpPr>
        <p:spPr>
          <a:xfrm>
            <a:off x="898842" y="346273"/>
            <a:ext cx="12104648" cy="1344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One-time signatures (Lamport’76)</a:t>
            </a:r>
            <a:endParaRPr lang="en-NL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91">
            <p14:nvContentPartPr>
              <p14:cNvPr id="54" name="Ink 27">
                <a:extLst>
                  <a:ext uri="{FF2B5EF4-FFF2-40B4-BE49-F238E27FC236}">
                    <a16:creationId xmlns:a16="http://schemas.microsoft.com/office/drawing/2014/main" id="{E30B0F75-9EFF-4FEC-A819-59D2E78B83CF}"/>
                  </a:ext>
                </a:extLst>
              </p14:cNvPr>
              <p14:cNvContentPartPr/>
              <p14:nvPr/>
            </p14:nvContentPartPr>
            <p14:xfrm>
              <a:off x="1129812" y="1243893"/>
              <a:ext cx="1276920" cy="381240"/>
            </p14:xfrm>
          </p:contentPart>
        </mc:Choice>
        <mc:Fallback xmlns="">
          <p:pic>
            <p:nvPicPr>
              <p:cNvPr id="54" name="Ink 27">
                <a:extLst>
                  <a:ext uri="{FF2B5EF4-FFF2-40B4-BE49-F238E27FC236}">
                    <a16:creationId xmlns:a16="http://schemas.microsoft.com/office/drawing/2014/main" id="{E30B0F75-9EFF-4FEC-A819-59D2E78B83CF}"/>
                  </a:ext>
                </a:extLst>
              </p:cNvPr>
              <p:cNvPicPr/>
              <p:nvPr/>
            </p:nvPicPr>
            <p:blipFill>
              <a:blip r:embed="rId92"/>
              <a:stretch>
                <a:fillRect/>
              </a:stretch>
            </p:blipFill>
            <p:spPr>
              <a:xfrm>
                <a:off x="1098843" y="1212933"/>
                <a:ext cx="1338137" cy="442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14217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SPHINCS </a:t>
            </a:r>
            <a:r>
              <a:rPr lang="de-DE" sz="2400"/>
              <a:t>(</a:t>
            </a:r>
            <a:r>
              <a:rPr lang="de-DE" sz="2400" err="1"/>
              <a:t>Eurocrypt</a:t>
            </a:r>
            <a:r>
              <a:rPr lang="de-DE" sz="2400"/>
              <a:t> 2015)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Joint work with Daniel J. Bernstein, Daira Hopwood, Tanja Lange, Ruben </a:t>
            </a:r>
            <a:r>
              <a:rPr lang="en-US" err="1"/>
              <a:t>Niederhagen</a:t>
            </a:r>
            <a:r>
              <a:rPr lang="en-US"/>
              <a:t>, Louiza </a:t>
            </a:r>
            <a:r>
              <a:rPr lang="en-US" err="1"/>
              <a:t>Papachristodoulou</a:t>
            </a:r>
            <a:r>
              <a:rPr lang="en-US"/>
              <a:t>, Michael Schneider, Peter Schwabe, and </a:t>
            </a:r>
            <a:r>
              <a:rPr lang="en-US" err="1"/>
              <a:t>Zooko</a:t>
            </a:r>
            <a:r>
              <a:rPr lang="en-US"/>
              <a:t> Wilcox-O’Hearn</a:t>
            </a:r>
            <a:endParaRPr lang="de-DE"/>
          </a:p>
          <a:p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603CC1C-36B1-4B55-91AA-517F55169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D41EB6C-0E86-43CA-8C19-18AED0BE9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6</a:t>
            </a:fld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7B50D8-6E9C-4DB8-9F61-EA983F055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L"/>
              <a:t>29 Nov 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46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33030-11DC-B796-328A-A2AB2AC70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284" y="365125"/>
            <a:ext cx="10946900" cy="1344148"/>
          </a:xfrm>
        </p:spPr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SPHINCS(+) Design Criteria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31F71-63A2-130D-E70F-96D209996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Calibri"/>
                <a:cs typeface="Calibri"/>
              </a:rPr>
              <a:t>Stateless</a:t>
            </a:r>
          </a:p>
          <a:p>
            <a:r>
              <a:rPr lang="en-US">
                <a:ea typeface="Calibri"/>
                <a:cs typeface="Calibri"/>
              </a:rPr>
              <a:t>Practical performance</a:t>
            </a:r>
          </a:p>
          <a:p>
            <a:r>
              <a:rPr lang="en-US">
                <a:ea typeface="Calibri"/>
                <a:cs typeface="Calibri"/>
              </a:rPr>
              <a:t>Conservative security</a:t>
            </a:r>
          </a:p>
          <a:p>
            <a:pPr lvl="1"/>
            <a:r>
              <a:rPr lang="en-US">
                <a:ea typeface="+mn-lt"/>
                <a:cs typeface="+mn-lt"/>
              </a:rPr>
              <a:t>Collision resilience</a:t>
            </a:r>
            <a:endParaRPr lang="en-US">
              <a:ea typeface="Calibri"/>
              <a:cs typeface="Calibri"/>
            </a:endParaRPr>
          </a:p>
          <a:p>
            <a:pPr lvl="1"/>
            <a:r>
              <a:rPr lang="en-US">
                <a:ea typeface="Calibri"/>
                <a:cs typeface="Calibri"/>
              </a:rPr>
              <a:t>n-bit hash == n-bit classical security </a:t>
            </a:r>
            <a:br>
              <a:rPr lang="en-US"/>
            </a:br>
            <a:r>
              <a:rPr lang="en-US">
                <a:ea typeface="Calibri"/>
                <a:cs typeface="Calibri"/>
              </a:rPr>
              <a:t>                        (n/2-bit quantum security)</a:t>
            </a:r>
          </a:p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FC7F4-C7D6-03F5-DC57-52AF48D88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L"/>
              <a:t>29 Nov 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98C05-9070-8E49-5AC8-99E838AF9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268AB-5DA8-F171-BA71-DE61475CC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dirty="0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7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9394A-5182-298D-3CB0-5D98F4985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209" y="363972"/>
            <a:ext cx="12011721" cy="1344148"/>
          </a:xfrm>
        </p:spPr>
        <p:txBody>
          <a:bodyPr/>
          <a:lstStyle/>
          <a:p>
            <a:r>
              <a:rPr lang="en-US" dirty="0">
                <a:cs typeface="Calibri Light"/>
              </a:rPr>
              <a:t>How to go stateless (from an OTS)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981CC8-2F0B-3580-410C-D116CB0DA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>
                <a:cs typeface="Calibri"/>
              </a:rPr>
              <a:t>Security parameter k</a:t>
            </a:r>
          </a:p>
          <a:p>
            <a:pPr marL="514350" indent="-514350">
              <a:buAutoNum type="arabicPeriod"/>
            </a:pPr>
            <a:r>
              <a:rPr lang="en-US">
                <a:cs typeface="Calibri"/>
              </a:rPr>
              <a:t>Generate 2</a:t>
            </a:r>
            <a:r>
              <a:rPr lang="en-US" baseline="30000">
                <a:cs typeface="Calibri"/>
              </a:rPr>
              <a:t>2k</a:t>
            </a:r>
            <a:r>
              <a:rPr lang="en-US">
                <a:cs typeface="Calibri"/>
              </a:rPr>
              <a:t> OTS key pairs</a:t>
            </a:r>
          </a:p>
          <a:p>
            <a:pPr marL="514350" indent="-514350">
              <a:buAutoNum type="arabicPeriod"/>
            </a:pPr>
            <a:r>
              <a:rPr lang="en-US">
                <a:cs typeface="Calibri"/>
              </a:rPr>
              <a:t>Authenticate all OTS public keys </a:t>
            </a:r>
          </a:p>
          <a:p>
            <a:pPr marL="514350" indent="-514350">
              <a:buAutoNum type="arabicPeriod"/>
            </a:pPr>
            <a:r>
              <a:rPr lang="en-US">
                <a:cs typeface="Calibri"/>
              </a:rPr>
              <a:t>Sign message with random OTS </a:t>
            </a:r>
          </a:p>
          <a:p>
            <a:pPr marL="514350" indent="-514350">
              <a:buAutoNum type="arabicPeriod"/>
            </a:pPr>
            <a:r>
              <a:rPr lang="en-US">
                <a:cs typeface="Calibri"/>
              </a:rPr>
              <a:t>Sig is OTS sig + authentication information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F4EE1-871F-597B-20B7-74C8A5A61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L"/>
              <a:t>29 Nov 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3A15BF-8E37-7CFC-CC49-D8859C4D4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8F8C5D-C323-6CD3-CD5B-6F98F29CB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dirty="0" smtClean="0"/>
              <a:t>8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CE275B-113E-E023-C250-4DF38282FBD1}"/>
              </a:ext>
            </a:extLst>
          </p:cNvPr>
          <p:cNvSpPr txBox="1"/>
          <p:nvPr/>
        </p:nvSpPr>
        <p:spPr>
          <a:xfrm>
            <a:off x="644071" y="4844143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BB121E7-BF28-C4FD-B096-60BBC0496274}"/>
              </a:ext>
            </a:extLst>
          </p:cNvPr>
          <p:cNvGrpSpPr/>
          <p:nvPr/>
        </p:nvGrpSpPr>
        <p:grpSpPr>
          <a:xfrm>
            <a:off x="4605985" y="4518165"/>
            <a:ext cx="1364122" cy="2016953"/>
            <a:chOff x="4742056" y="2286593"/>
            <a:chExt cx="2162407" cy="3178095"/>
          </a:xfrm>
        </p:grpSpPr>
        <p:sp>
          <p:nvSpPr>
            <p:cNvPr id="21" name="Trapezoid 20">
              <a:extLst>
                <a:ext uri="{FF2B5EF4-FFF2-40B4-BE49-F238E27FC236}">
                  <a16:creationId xmlns:a16="http://schemas.microsoft.com/office/drawing/2014/main" id="{75930A6E-2568-9690-E1E6-1DCF2C1068DD}"/>
                </a:ext>
              </a:extLst>
            </p:cNvPr>
            <p:cNvSpPr/>
            <p:nvPr/>
          </p:nvSpPr>
          <p:spPr>
            <a:xfrm rot="5400000">
              <a:off x="3961471" y="3067178"/>
              <a:ext cx="3178095" cy="1616926"/>
            </a:xfrm>
            <a:prstGeom prst="trapezoid">
              <a:avLst>
                <a:gd name="adj" fmla="val 59036"/>
              </a:avLst>
            </a:prstGeom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41AC914-46E8-C18B-80D1-CFBCA7F51352}"/>
                </a:ext>
              </a:extLst>
            </p:cNvPr>
            <p:cNvSpPr txBox="1"/>
            <p:nvPr/>
          </p:nvSpPr>
          <p:spPr>
            <a:xfrm>
              <a:off x="5287536" y="3674864"/>
              <a:ext cx="1616927" cy="63045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l"/>
              <a:r>
                <a:rPr lang="en-US" sz="2000" b="1"/>
                <a:t>H</a:t>
              </a:r>
              <a:endParaRPr lang="en-NL" sz="2000" b="1"/>
            </a:p>
          </p:txBody>
        </p:sp>
      </p:grpSp>
      <p:sp>
        <p:nvSpPr>
          <p:cNvPr id="40" name="Oval 39">
            <a:extLst>
              <a:ext uri="{FF2B5EF4-FFF2-40B4-BE49-F238E27FC236}">
                <a16:creationId xmlns:a16="http://schemas.microsoft.com/office/drawing/2014/main" id="{AE89034F-422B-968B-D02C-8FD9E2AF6968}"/>
              </a:ext>
            </a:extLst>
          </p:cNvPr>
          <p:cNvSpPr/>
          <p:nvPr/>
        </p:nvSpPr>
        <p:spPr>
          <a:xfrm>
            <a:off x="6772729" y="5275943"/>
            <a:ext cx="616857" cy="580571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cs typeface="Calibri"/>
              </a:rPr>
              <a:t>PK</a:t>
            </a:r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7" name="Ink 57">
                <a:extLst>
                  <a:ext uri="{FF2B5EF4-FFF2-40B4-BE49-F238E27FC236}">
                    <a16:creationId xmlns:a16="http://schemas.microsoft.com/office/drawing/2014/main" id="{A9880167-187B-32D4-E32C-745145A1CECC}"/>
                  </a:ext>
                </a:extLst>
              </p14:cNvPr>
              <p14:cNvContentPartPr/>
              <p14:nvPr/>
            </p14:nvContentPartPr>
            <p14:xfrm>
              <a:off x="3922867" y="5354867"/>
              <a:ext cx="471960" cy="204840"/>
            </p14:xfrm>
          </p:contentPart>
        </mc:Choice>
        <mc:Fallback xmlns="">
          <p:pic>
            <p:nvPicPr>
              <p:cNvPr id="57" name="Ink 57">
                <a:extLst>
                  <a:ext uri="{FF2B5EF4-FFF2-40B4-BE49-F238E27FC236}">
                    <a16:creationId xmlns:a16="http://schemas.microsoft.com/office/drawing/2014/main" id="{A9880167-187B-32D4-E32C-745145A1CEC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91931" y="5323907"/>
                <a:ext cx="533113" cy="26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2" name="Ink 62">
                <a:extLst>
                  <a:ext uri="{FF2B5EF4-FFF2-40B4-BE49-F238E27FC236}">
                    <a16:creationId xmlns:a16="http://schemas.microsoft.com/office/drawing/2014/main" id="{9A7B75B6-3704-B370-9A83-1B02C5609260}"/>
                  </a:ext>
                </a:extLst>
              </p14:cNvPr>
              <p14:cNvContentPartPr/>
              <p14:nvPr/>
            </p14:nvContentPartPr>
            <p14:xfrm>
              <a:off x="5743027" y="5439827"/>
              <a:ext cx="747360" cy="183960"/>
            </p14:xfrm>
          </p:contentPart>
        </mc:Choice>
        <mc:Fallback xmlns="">
          <p:pic>
            <p:nvPicPr>
              <p:cNvPr id="62" name="Ink 62">
                <a:extLst>
                  <a:ext uri="{FF2B5EF4-FFF2-40B4-BE49-F238E27FC236}">
                    <a16:creationId xmlns:a16="http://schemas.microsoft.com/office/drawing/2014/main" id="{9A7B75B6-3704-B370-9A83-1B02C560926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12067" y="5408867"/>
                <a:ext cx="808560" cy="245160"/>
              </a:xfrm>
              <a:prstGeom prst="rect">
                <a:avLst/>
              </a:prstGeom>
            </p:spPr>
          </p:pic>
        </mc:Fallback>
      </mc:AlternateContent>
      <p:sp>
        <p:nvSpPr>
          <p:cNvPr id="64" name="TextBox 63">
            <a:extLst>
              <a:ext uri="{FF2B5EF4-FFF2-40B4-BE49-F238E27FC236}">
                <a16:creationId xmlns:a16="http://schemas.microsoft.com/office/drawing/2014/main" id="{43754746-2E1A-4261-7287-134362BBA17C}"/>
              </a:ext>
            </a:extLst>
          </p:cNvPr>
          <p:cNvSpPr txBox="1"/>
          <p:nvPr/>
        </p:nvSpPr>
        <p:spPr>
          <a:xfrm>
            <a:off x="789213" y="4989285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3D36731-EDE5-7CB9-4D85-426E7D929A5A}"/>
              </a:ext>
            </a:extLst>
          </p:cNvPr>
          <p:cNvSpPr txBox="1"/>
          <p:nvPr/>
        </p:nvSpPr>
        <p:spPr>
          <a:xfrm>
            <a:off x="934356" y="5134428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FD8EFE8-0770-74FF-A04F-9E19FD5D3B7E}"/>
              </a:ext>
            </a:extLst>
          </p:cNvPr>
          <p:cNvSpPr txBox="1"/>
          <p:nvPr/>
        </p:nvSpPr>
        <p:spPr>
          <a:xfrm>
            <a:off x="1079499" y="5279571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A4713DF-C577-D46F-1E44-8483A682D5C6}"/>
              </a:ext>
            </a:extLst>
          </p:cNvPr>
          <p:cNvSpPr txBox="1"/>
          <p:nvPr/>
        </p:nvSpPr>
        <p:spPr>
          <a:xfrm>
            <a:off x="1224642" y="5424714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7BA756A-E2B3-35FF-8E0C-AF36C57797B8}"/>
              </a:ext>
            </a:extLst>
          </p:cNvPr>
          <p:cNvSpPr txBox="1"/>
          <p:nvPr/>
        </p:nvSpPr>
        <p:spPr>
          <a:xfrm>
            <a:off x="1369785" y="5569857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2CD32FD-E336-97E2-7E0B-60A0B077EECD}"/>
              </a:ext>
            </a:extLst>
          </p:cNvPr>
          <p:cNvSpPr txBox="1"/>
          <p:nvPr/>
        </p:nvSpPr>
        <p:spPr>
          <a:xfrm>
            <a:off x="1514928" y="5715000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2B099FA-22EF-DA52-578D-709BAF69EDB2}"/>
              </a:ext>
            </a:extLst>
          </p:cNvPr>
          <p:cNvSpPr txBox="1"/>
          <p:nvPr/>
        </p:nvSpPr>
        <p:spPr>
          <a:xfrm>
            <a:off x="1660071" y="5860143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9A63437-546A-3B66-B3E2-48F5283B7629}"/>
              </a:ext>
            </a:extLst>
          </p:cNvPr>
          <p:cNvSpPr txBox="1"/>
          <p:nvPr/>
        </p:nvSpPr>
        <p:spPr>
          <a:xfrm>
            <a:off x="1805213" y="6005285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4603DDA-42CD-A34D-FC40-4825E461C2AF}"/>
              </a:ext>
            </a:extLst>
          </p:cNvPr>
          <p:cNvSpPr txBox="1"/>
          <p:nvPr/>
        </p:nvSpPr>
        <p:spPr>
          <a:xfrm>
            <a:off x="1025070" y="4943928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7B060A5-FA51-0E0E-84E6-7830F1BE2786}"/>
              </a:ext>
            </a:extLst>
          </p:cNvPr>
          <p:cNvSpPr txBox="1"/>
          <p:nvPr/>
        </p:nvSpPr>
        <p:spPr>
          <a:xfrm>
            <a:off x="1170212" y="5089070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A3F358A-4A60-097D-0C0C-4BBCFA438C9B}"/>
              </a:ext>
            </a:extLst>
          </p:cNvPr>
          <p:cNvSpPr txBox="1"/>
          <p:nvPr/>
        </p:nvSpPr>
        <p:spPr>
          <a:xfrm>
            <a:off x="1315355" y="5234213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0611E2B-251A-0E66-1A37-022892ECB798}"/>
              </a:ext>
            </a:extLst>
          </p:cNvPr>
          <p:cNvSpPr txBox="1"/>
          <p:nvPr/>
        </p:nvSpPr>
        <p:spPr>
          <a:xfrm>
            <a:off x="1460498" y="5379356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7FDA0C5-7343-DDAB-6635-B5BEBA452524}"/>
              </a:ext>
            </a:extLst>
          </p:cNvPr>
          <p:cNvSpPr txBox="1"/>
          <p:nvPr/>
        </p:nvSpPr>
        <p:spPr>
          <a:xfrm>
            <a:off x="1605641" y="5524499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5FBE842-1B50-41C3-5510-1C90BB7D86F3}"/>
              </a:ext>
            </a:extLst>
          </p:cNvPr>
          <p:cNvSpPr txBox="1"/>
          <p:nvPr/>
        </p:nvSpPr>
        <p:spPr>
          <a:xfrm>
            <a:off x="1750784" y="5669642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8363C0B-DBE3-5E6A-EB8B-BA24298C1DEB}"/>
              </a:ext>
            </a:extLst>
          </p:cNvPr>
          <p:cNvSpPr txBox="1"/>
          <p:nvPr/>
        </p:nvSpPr>
        <p:spPr>
          <a:xfrm>
            <a:off x="1895927" y="5814785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EC27807-FE20-58B7-1116-A598E480730E}"/>
              </a:ext>
            </a:extLst>
          </p:cNvPr>
          <p:cNvSpPr txBox="1"/>
          <p:nvPr/>
        </p:nvSpPr>
        <p:spPr>
          <a:xfrm>
            <a:off x="2041070" y="5959928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7ADED9A-5D15-FF39-E218-484C487FCBD1}"/>
              </a:ext>
            </a:extLst>
          </p:cNvPr>
          <p:cNvSpPr txBox="1"/>
          <p:nvPr/>
        </p:nvSpPr>
        <p:spPr>
          <a:xfrm>
            <a:off x="2186212" y="6105070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44DD8AC-1086-33AF-4D45-813A27AC87AD}"/>
              </a:ext>
            </a:extLst>
          </p:cNvPr>
          <p:cNvSpPr txBox="1"/>
          <p:nvPr/>
        </p:nvSpPr>
        <p:spPr>
          <a:xfrm>
            <a:off x="1396999" y="5016499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008D4D5-FC37-572B-B161-6485E37E33C4}"/>
              </a:ext>
            </a:extLst>
          </p:cNvPr>
          <p:cNvSpPr txBox="1"/>
          <p:nvPr/>
        </p:nvSpPr>
        <p:spPr>
          <a:xfrm>
            <a:off x="1542141" y="5161641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F516F475-77C4-BF07-CE78-F68011B32739}"/>
              </a:ext>
            </a:extLst>
          </p:cNvPr>
          <p:cNvSpPr txBox="1"/>
          <p:nvPr/>
        </p:nvSpPr>
        <p:spPr>
          <a:xfrm>
            <a:off x="1687284" y="5306784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5F0983CA-4FA4-0E3C-DF01-D0D227161952}"/>
              </a:ext>
            </a:extLst>
          </p:cNvPr>
          <p:cNvSpPr txBox="1"/>
          <p:nvPr/>
        </p:nvSpPr>
        <p:spPr>
          <a:xfrm>
            <a:off x="1832427" y="5451927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016D9C8-DAB1-D2D4-1D10-830425054E7E}"/>
              </a:ext>
            </a:extLst>
          </p:cNvPr>
          <p:cNvSpPr txBox="1"/>
          <p:nvPr/>
        </p:nvSpPr>
        <p:spPr>
          <a:xfrm>
            <a:off x="1977570" y="5597070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D90B7EA-1FF6-3B1A-1640-7AE21D8ED3AA}"/>
              </a:ext>
            </a:extLst>
          </p:cNvPr>
          <p:cNvSpPr txBox="1"/>
          <p:nvPr/>
        </p:nvSpPr>
        <p:spPr>
          <a:xfrm>
            <a:off x="2122713" y="5742213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9AB79B8B-8FEA-F355-F57F-4550812136E2}"/>
              </a:ext>
            </a:extLst>
          </p:cNvPr>
          <p:cNvSpPr txBox="1"/>
          <p:nvPr/>
        </p:nvSpPr>
        <p:spPr>
          <a:xfrm>
            <a:off x="2267856" y="5887356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C6974C03-3BDA-0318-9805-F3A7197B102E}"/>
              </a:ext>
            </a:extLst>
          </p:cNvPr>
          <p:cNvSpPr txBox="1"/>
          <p:nvPr/>
        </p:nvSpPr>
        <p:spPr>
          <a:xfrm>
            <a:off x="2412999" y="6032499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43E8ED2-332E-3C70-0675-38AEB5788EA6}"/>
              </a:ext>
            </a:extLst>
          </p:cNvPr>
          <p:cNvSpPr txBox="1"/>
          <p:nvPr/>
        </p:nvSpPr>
        <p:spPr>
          <a:xfrm>
            <a:off x="2558141" y="6177641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BD74F02-DD6B-19F3-711B-561340C832FD}"/>
              </a:ext>
            </a:extLst>
          </p:cNvPr>
          <p:cNvSpPr txBox="1"/>
          <p:nvPr/>
        </p:nvSpPr>
        <p:spPr>
          <a:xfrm>
            <a:off x="1796142" y="5116286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823FDCB-84E5-8185-4935-8BE5B343CBF3}"/>
              </a:ext>
            </a:extLst>
          </p:cNvPr>
          <p:cNvSpPr txBox="1"/>
          <p:nvPr/>
        </p:nvSpPr>
        <p:spPr>
          <a:xfrm>
            <a:off x="1941284" y="5261428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9355F33-6A04-42A4-EA87-54068DEB5082}"/>
              </a:ext>
            </a:extLst>
          </p:cNvPr>
          <p:cNvSpPr txBox="1"/>
          <p:nvPr/>
        </p:nvSpPr>
        <p:spPr>
          <a:xfrm>
            <a:off x="2086427" y="5406571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530D432-168B-B5BF-8B45-D16796784E2D}"/>
              </a:ext>
            </a:extLst>
          </p:cNvPr>
          <p:cNvSpPr txBox="1"/>
          <p:nvPr/>
        </p:nvSpPr>
        <p:spPr>
          <a:xfrm>
            <a:off x="2231570" y="5551714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43D6357-5672-F929-E05F-752F191A5A6C}"/>
              </a:ext>
            </a:extLst>
          </p:cNvPr>
          <p:cNvSpPr txBox="1"/>
          <p:nvPr/>
        </p:nvSpPr>
        <p:spPr>
          <a:xfrm>
            <a:off x="2376713" y="5696857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8F532C2-EC98-DF68-4B19-196F8045A6AD}"/>
              </a:ext>
            </a:extLst>
          </p:cNvPr>
          <p:cNvSpPr txBox="1"/>
          <p:nvPr/>
        </p:nvSpPr>
        <p:spPr>
          <a:xfrm>
            <a:off x="2521856" y="5842000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FFC373C8-A94D-A161-45D8-14AD263078AA}"/>
              </a:ext>
            </a:extLst>
          </p:cNvPr>
          <p:cNvSpPr txBox="1"/>
          <p:nvPr/>
        </p:nvSpPr>
        <p:spPr>
          <a:xfrm>
            <a:off x="2666999" y="5987143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A7431156-2AAB-2C16-8605-CF07CA079672}"/>
              </a:ext>
            </a:extLst>
          </p:cNvPr>
          <p:cNvSpPr txBox="1"/>
          <p:nvPr/>
        </p:nvSpPr>
        <p:spPr>
          <a:xfrm>
            <a:off x="2812142" y="6132286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237068A3-15E3-34E2-4FB0-93DC4609B0FA}"/>
              </a:ext>
            </a:extLst>
          </p:cNvPr>
          <p:cNvSpPr txBox="1"/>
          <p:nvPr/>
        </p:nvSpPr>
        <p:spPr>
          <a:xfrm>
            <a:off x="2957284" y="6277428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F8F9AD29-522A-1B2B-AF42-EB5C525833EB}"/>
              </a:ext>
            </a:extLst>
          </p:cNvPr>
          <p:cNvSpPr txBox="1"/>
          <p:nvPr/>
        </p:nvSpPr>
        <p:spPr>
          <a:xfrm>
            <a:off x="2195285" y="5188857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1959E8C2-8545-1609-FC9F-772B6DCD2D63}"/>
              </a:ext>
            </a:extLst>
          </p:cNvPr>
          <p:cNvSpPr txBox="1"/>
          <p:nvPr/>
        </p:nvSpPr>
        <p:spPr>
          <a:xfrm>
            <a:off x="2340427" y="5333999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1C5807CF-750C-107F-583C-2E69F5807309}"/>
              </a:ext>
            </a:extLst>
          </p:cNvPr>
          <p:cNvSpPr txBox="1"/>
          <p:nvPr/>
        </p:nvSpPr>
        <p:spPr>
          <a:xfrm>
            <a:off x="2485570" y="5479142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C81B043-64CD-D9CD-3941-3B744EA1A7AE}"/>
              </a:ext>
            </a:extLst>
          </p:cNvPr>
          <p:cNvSpPr txBox="1"/>
          <p:nvPr/>
        </p:nvSpPr>
        <p:spPr>
          <a:xfrm>
            <a:off x="2630713" y="5624285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E0AB197C-903E-2D1A-1806-5FED24844DDC}"/>
              </a:ext>
            </a:extLst>
          </p:cNvPr>
          <p:cNvSpPr txBox="1"/>
          <p:nvPr/>
        </p:nvSpPr>
        <p:spPr>
          <a:xfrm>
            <a:off x="2775856" y="5769428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1CE4E30B-1AD3-5B11-7E0F-A9B56178AACC}"/>
              </a:ext>
            </a:extLst>
          </p:cNvPr>
          <p:cNvSpPr txBox="1"/>
          <p:nvPr/>
        </p:nvSpPr>
        <p:spPr>
          <a:xfrm>
            <a:off x="2920999" y="5914571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1838AE13-7406-628D-BFC1-ADCA87C39610}"/>
              </a:ext>
            </a:extLst>
          </p:cNvPr>
          <p:cNvSpPr txBox="1"/>
          <p:nvPr/>
        </p:nvSpPr>
        <p:spPr>
          <a:xfrm>
            <a:off x="3066142" y="6059714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BBED708A-4CC0-B229-8397-57E9C9708232}"/>
              </a:ext>
            </a:extLst>
          </p:cNvPr>
          <p:cNvSpPr txBox="1"/>
          <p:nvPr/>
        </p:nvSpPr>
        <p:spPr>
          <a:xfrm>
            <a:off x="3211285" y="6204857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C852833A-48AD-0984-CE27-E452030D583F}"/>
              </a:ext>
            </a:extLst>
          </p:cNvPr>
          <p:cNvSpPr txBox="1"/>
          <p:nvPr/>
        </p:nvSpPr>
        <p:spPr>
          <a:xfrm>
            <a:off x="3356427" y="6349999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pic>
        <p:nvPicPr>
          <p:cNvPr id="8" name="Graphic 6" descr="Contract with solid fill">
            <a:extLst>
              <a:ext uri="{FF2B5EF4-FFF2-40B4-BE49-F238E27FC236}">
                <a16:creationId xmlns:a16="http://schemas.microsoft.com/office/drawing/2014/main" id="{7F04A87C-6338-622C-EF6B-76F2713E99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0800000" flipH="1" flipV="1">
            <a:off x="8961911" y="2528221"/>
            <a:ext cx="632033" cy="65200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B1F6765-4BBD-EA69-B8E2-659DC8F946C7}"/>
              </a:ext>
            </a:extLst>
          </p:cNvPr>
          <p:cNvSpPr txBox="1"/>
          <p:nvPr/>
        </p:nvSpPr>
        <p:spPr>
          <a:xfrm>
            <a:off x="8391070" y="3392714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95C69F-F373-B7B1-AFCA-BCA77904E40A}"/>
              </a:ext>
            </a:extLst>
          </p:cNvPr>
          <p:cNvSpPr txBox="1"/>
          <p:nvPr/>
        </p:nvSpPr>
        <p:spPr>
          <a:xfrm>
            <a:off x="8536212" y="3537856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069A61-A8C1-6C95-D0DC-B782C9186479}"/>
              </a:ext>
            </a:extLst>
          </p:cNvPr>
          <p:cNvSpPr txBox="1"/>
          <p:nvPr/>
        </p:nvSpPr>
        <p:spPr>
          <a:xfrm>
            <a:off x="8681355" y="3682999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41819C-F5AB-A1E6-4193-31C24233B068}"/>
              </a:ext>
            </a:extLst>
          </p:cNvPr>
          <p:cNvSpPr txBox="1"/>
          <p:nvPr/>
        </p:nvSpPr>
        <p:spPr>
          <a:xfrm>
            <a:off x="8826498" y="3828142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C6A8AA-A5FF-0325-F6DD-0A02A723E6D6}"/>
              </a:ext>
            </a:extLst>
          </p:cNvPr>
          <p:cNvSpPr txBox="1"/>
          <p:nvPr/>
        </p:nvSpPr>
        <p:spPr>
          <a:xfrm>
            <a:off x="8971641" y="3973285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2D51E3-7978-24D4-7AAE-55E002E5BA7D}"/>
              </a:ext>
            </a:extLst>
          </p:cNvPr>
          <p:cNvSpPr txBox="1"/>
          <p:nvPr/>
        </p:nvSpPr>
        <p:spPr>
          <a:xfrm>
            <a:off x="9116784" y="4118428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649BF2-1557-E6A6-07BA-CF046F0C7057}"/>
              </a:ext>
            </a:extLst>
          </p:cNvPr>
          <p:cNvSpPr txBox="1"/>
          <p:nvPr/>
        </p:nvSpPr>
        <p:spPr>
          <a:xfrm>
            <a:off x="9261927" y="4263571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96D3F42-CD61-5752-927B-184B9351D23F}"/>
              </a:ext>
            </a:extLst>
          </p:cNvPr>
          <p:cNvSpPr txBox="1"/>
          <p:nvPr/>
        </p:nvSpPr>
        <p:spPr>
          <a:xfrm>
            <a:off x="9407070" y="4408714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84E237-51AC-212A-0767-98B5A2B02B16}"/>
              </a:ext>
            </a:extLst>
          </p:cNvPr>
          <p:cNvSpPr txBox="1"/>
          <p:nvPr/>
        </p:nvSpPr>
        <p:spPr>
          <a:xfrm>
            <a:off x="9552212" y="4553856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32A1193-38E4-0387-0A5E-8324B16ABA76}"/>
              </a:ext>
            </a:extLst>
          </p:cNvPr>
          <p:cNvSpPr txBox="1"/>
          <p:nvPr/>
        </p:nvSpPr>
        <p:spPr>
          <a:xfrm>
            <a:off x="8772069" y="3492499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B21F944-3F36-2692-9D63-A800E74E51DF}"/>
              </a:ext>
            </a:extLst>
          </p:cNvPr>
          <p:cNvSpPr txBox="1"/>
          <p:nvPr/>
        </p:nvSpPr>
        <p:spPr>
          <a:xfrm>
            <a:off x="8917211" y="3637641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FEC2071-D065-A384-14ED-8172BF7719CF}"/>
              </a:ext>
            </a:extLst>
          </p:cNvPr>
          <p:cNvSpPr txBox="1"/>
          <p:nvPr/>
        </p:nvSpPr>
        <p:spPr>
          <a:xfrm>
            <a:off x="9062354" y="3782784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C814F86-452F-CF5B-5404-1F0026468CF6}"/>
              </a:ext>
            </a:extLst>
          </p:cNvPr>
          <p:cNvSpPr txBox="1"/>
          <p:nvPr/>
        </p:nvSpPr>
        <p:spPr>
          <a:xfrm>
            <a:off x="9207497" y="3927927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1A8E85D-B8FB-EB58-0785-E4C2867C5D2F}"/>
              </a:ext>
            </a:extLst>
          </p:cNvPr>
          <p:cNvSpPr txBox="1"/>
          <p:nvPr/>
        </p:nvSpPr>
        <p:spPr>
          <a:xfrm>
            <a:off x="9352640" y="4073070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21A866D-260F-26DB-BC8A-9F546000429B}"/>
              </a:ext>
            </a:extLst>
          </p:cNvPr>
          <p:cNvSpPr txBox="1"/>
          <p:nvPr/>
        </p:nvSpPr>
        <p:spPr>
          <a:xfrm>
            <a:off x="9497783" y="4218213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43415CF-EEB3-FF8B-4597-AF614A8A2250}"/>
              </a:ext>
            </a:extLst>
          </p:cNvPr>
          <p:cNvSpPr txBox="1"/>
          <p:nvPr/>
        </p:nvSpPr>
        <p:spPr>
          <a:xfrm>
            <a:off x="9642926" y="4363356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DBFD37B-EAEA-2046-B873-9D310D9C33C5}"/>
              </a:ext>
            </a:extLst>
          </p:cNvPr>
          <p:cNvSpPr txBox="1"/>
          <p:nvPr/>
        </p:nvSpPr>
        <p:spPr>
          <a:xfrm>
            <a:off x="9788069" y="4508499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0D75B03-1C20-1E60-3B71-C9E2833C9D54}"/>
              </a:ext>
            </a:extLst>
          </p:cNvPr>
          <p:cNvSpPr txBox="1"/>
          <p:nvPr/>
        </p:nvSpPr>
        <p:spPr>
          <a:xfrm>
            <a:off x="9933211" y="4653641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5A3A2CF-A4C6-C556-82EA-B193521FF9A9}"/>
              </a:ext>
            </a:extLst>
          </p:cNvPr>
          <p:cNvSpPr txBox="1"/>
          <p:nvPr/>
        </p:nvSpPr>
        <p:spPr>
          <a:xfrm>
            <a:off x="9143998" y="3565070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66DB033-E48D-9F1C-5D10-E4B3C86D1F46}"/>
              </a:ext>
            </a:extLst>
          </p:cNvPr>
          <p:cNvSpPr txBox="1"/>
          <p:nvPr/>
        </p:nvSpPr>
        <p:spPr>
          <a:xfrm>
            <a:off x="9289140" y="3710212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B07774A-0FC1-4DCC-7B8D-627304FA4B13}"/>
              </a:ext>
            </a:extLst>
          </p:cNvPr>
          <p:cNvSpPr txBox="1"/>
          <p:nvPr/>
        </p:nvSpPr>
        <p:spPr>
          <a:xfrm>
            <a:off x="9434283" y="3855355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B8503D3-14FC-5060-6DF0-915964526FD8}"/>
              </a:ext>
            </a:extLst>
          </p:cNvPr>
          <p:cNvSpPr txBox="1"/>
          <p:nvPr/>
        </p:nvSpPr>
        <p:spPr>
          <a:xfrm>
            <a:off x="9579426" y="4000498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A0AAA0B-032F-AC94-CD9F-44B301CB4366}"/>
              </a:ext>
            </a:extLst>
          </p:cNvPr>
          <p:cNvSpPr txBox="1"/>
          <p:nvPr/>
        </p:nvSpPr>
        <p:spPr>
          <a:xfrm>
            <a:off x="9724569" y="4145641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AFF1052-6E45-AC1A-D5FB-32875D0C1446}"/>
              </a:ext>
            </a:extLst>
          </p:cNvPr>
          <p:cNvSpPr txBox="1"/>
          <p:nvPr/>
        </p:nvSpPr>
        <p:spPr>
          <a:xfrm>
            <a:off x="9869712" y="4290784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F726FAE-CFA1-879D-4A76-FDBBB3E90D8C}"/>
              </a:ext>
            </a:extLst>
          </p:cNvPr>
          <p:cNvSpPr txBox="1"/>
          <p:nvPr/>
        </p:nvSpPr>
        <p:spPr>
          <a:xfrm>
            <a:off x="10014855" y="4435927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322434F-6A96-8A3E-EC9B-C31544B6E1A6}"/>
              </a:ext>
            </a:extLst>
          </p:cNvPr>
          <p:cNvSpPr txBox="1"/>
          <p:nvPr/>
        </p:nvSpPr>
        <p:spPr>
          <a:xfrm>
            <a:off x="10159998" y="4581070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D3E5B56-890C-3BCE-88FF-0AAE547629C5}"/>
              </a:ext>
            </a:extLst>
          </p:cNvPr>
          <p:cNvSpPr txBox="1"/>
          <p:nvPr/>
        </p:nvSpPr>
        <p:spPr>
          <a:xfrm>
            <a:off x="10305140" y="4726212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B397A48-C616-EDFA-BBE7-9624DF594BD8}"/>
              </a:ext>
            </a:extLst>
          </p:cNvPr>
          <p:cNvSpPr txBox="1"/>
          <p:nvPr/>
        </p:nvSpPr>
        <p:spPr>
          <a:xfrm>
            <a:off x="9543141" y="3664857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6138EC2-ACBA-7E53-4FBC-760950CF4CBF}"/>
              </a:ext>
            </a:extLst>
          </p:cNvPr>
          <p:cNvSpPr txBox="1"/>
          <p:nvPr/>
        </p:nvSpPr>
        <p:spPr>
          <a:xfrm>
            <a:off x="9688283" y="3809999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F8766A3-56AA-6B8F-7117-F03F66A3EF23}"/>
              </a:ext>
            </a:extLst>
          </p:cNvPr>
          <p:cNvSpPr txBox="1"/>
          <p:nvPr/>
        </p:nvSpPr>
        <p:spPr>
          <a:xfrm>
            <a:off x="9833426" y="3955142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C64C8F-4DF3-84F3-4286-1F413355B814}"/>
              </a:ext>
            </a:extLst>
          </p:cNvPr>
          <p:cNvSpPr txBox="1"/>
          <p:nvPr/>
        </p:nvSpPr>
        <p:spPr>
          <a:xfrm>
            <a:off x="9978569" y="4100285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3150AAB-D82A-AF36-DC85-1D6B640CD82F}"/>
              </a:ext>
            </a:extLst>
          </p:cNvPr>
          <p:cNvSpPr txBox="1"/>
          <p:nvPr/>
        </p:nvSpPr>
        <p:spPr>
          <a:xfrm>
            <a:off x="10123712" y="4245428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679ADCF-FDEE-B8D3-7703-32323457BC0E}"/>
              </a:ext>
            </a:extLst>
          </p:cNvPr>
          <p:cNvSpPr txBox="1"/>
          <p:nvPr/>
        </p:nvSpPr>
        <p:spPr>
          <a:xfrm>
            <a:off x="10268855" y="4390571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C79A1DA-68E1-A3CE-CC61-24B37AC8D8E7}"/>
              </a:ext>
            </a:extLst>
          </p:cNvPr>
          <p:cNvSpPr txBox="1"/>
          <p:nvPr/>
        </p:nvSpPr>
        <p:spPr>
          <a:xfrm>
            <a:off x="10413998" y="4535714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02875A9-8DB4-CC35-7280-8C53CFB8D568}"/>
              </a:ext>
            </a:extLst>
          </p:cNvPr>
          <p:cNvSpPr txBox="1"/>
          <p:nvPr/>
        </p:nvSpPr>
        <p:spPr>
          <a:xfrm>
            <a:off x="10559141" y="4680857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7DB876B-CB50-1634-5600-738CAD6927FC}"/>
              </a:ext>
            </a:extLst>
          </p:cNvPr>
          <p:cNvSpPr txBox="1"/>
          <p:nvPr/>
        </p:nvSpPr>
        <p:spPr>
          <a:xfrm>
            <a:off x="10704283" y="4825999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74831C3-B242-5FDB-AA3D-337DFC01F0AD}"/>
              </a:ext>
            </a:extLst>
          </p:cNvPr>
          <p:cNvSpPr txBox="1"/>
          <p:nvPr/>
        </p:nvSpPr>
        <p:spPr>
          <a:xfrm>
            <a:off x="9942284" y="3737428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1845B65-308B-F34D-7BC2-B7FCAF43938D}"/>
              </a:ext>
            </a:extLst>
          </p:cNvPr>
          <p:cNvSpPr txBox="1"/>
          <p:nvPr/>
        </p:nvSpPr>
        <p:spPr>
          <a:xfrm>
            <a:off x="10087426" y="3882570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4A01CF8-A6D1-8C8A-D120-AE6A68CDFD9E}"/>
              </a:ext>
            </a:extLst>
          </p:cNvPr>
          <p:cNvSpPr txBox="1"/>
          <p:nvPr/>
        </p:nvSpPr>
        <p:spPr>
          <a:xfrm>
            <a:off x="10232569" y="4027713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35D6C7D-F556-526B-20F3-1ED3574EE768}"/>
              </a:ext>
            </a:extLst>
          </p:cNvPr>
          <p:cNvSpPr txBox="1"/>
          <p:nvPr/>
        </p:nvSpPr>
        <p:spPr>
          <a:xfrm>
            <a:off x="10377712" y="4172856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92E843C-8F6C-3338-8D67-A1E8CD3EC59C}"/>
              </a:ext>
            </a:extLst>
          </p:cNvPr>
          <p:cNvSpPr txBox="1"/>
          <p:nvPr/>
        </p:nvSpPr>
        <p:spPr>
          <a:xfrm>
            <a:off x="10522855" y="4317999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B903DF3-580F-6D24-2801-775A4C78BB56}"/>
              </a:ext>
            </a:extLst>
          </p:cNvPr>
          <p:cNvSpPr txBox="1"/>
          <p:nvPr/>
        </p:nvSpPr>
        <p:spPr>
          <a:xfrm>
            <a:off x="10667998" y="4463142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5C3F8B3-551E-544B-C6D9-BD0763BAF401}"/>
              </a:ext>
            </a:extLst>
          </p:cNvPr>
          <p:cNvSpPr txBox="1"/>
          <p:nvPr/>
        </p:nvSpPr>
        <p:spPr>
          <a:xfrm>
            <a:off x="10813141" y="4608285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C581686-7182-5158-9481-0D2328267EFE}"/>
              </a:ext>
            </a:extLst>
          </p:cNvPr>
          <p:cNvSpPr txBox="1"/>
          <p:nvPr/>
        </p:nvSpPr>
        <p:spPr>
          <a:xfrm>
            <a:off x="10958284" y="4753428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D4AE06F-BBFB-CBE6-F702-8680052677ED}"/>
              </a:ext>
            </a:extLst>
          </p:cNvPr>
          <p:cNvSpPr txBox="1"/>
          <p:nvPr/>
        </p:nvSpPr>
        <p:spPr>
          <a:xfrm>
            <a:off x="11103426" y="4898570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9" name="Ink 109">
                <a:extLst>
                  <a:ext uri="{FF2B5EF4-FFF2-40B4-BE49-F238E27FC236}">
                    <a16:creationId xmlns:a16="http://schemas.microsoft.com/office/drawing/2014/main" id="{038DE69E-D050-2A66-7E2D-CF34029D1549}"/>
                  </a:ext>
                </a:extLst>
              </p14:cNvPr>
              <p14:cNvContentPartPr/>
              <p14:nvPr/>
            </p14:nvContentPartPr>
            <p14:xfrm>
              <a:off x="7965667" y="2158787"/>
              <a:ext cx="4113720" cy="3485880"/>
            </p14:xfrm>
          </p:contentPart>
        </mc:Choice>
        <mc:Fallback xmlns="">
          <p:pic>
            <p:nvPicPr>
              <p:cNvPr id="109" name="Ink 109">
                <a:extLst>
                  <a:ext uri="{FF2B5EF4-FFF2-40B4-BE49-F238E27FC236}">
                    <a16:creationId xmlns:a16="http://schemas.microsoft.com/office/drawing/2014/main" id="{038DE69E-D050-2A66-7E2D-CF34029D154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924627" y="2117743"/>
                <a:ext cx="4195800" cy="356796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1222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0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8" grpId="0" animBg="1"/>
      <p:bldP spid="5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6EAB1-7B43-4902-1470-469B6B4AA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418" y="320675"/>
            <a:ext cx="9470293" cy="1325563"/>
          </a:xfrm>
        </p:spPr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Merkle Tree </a:t>
            </a:r>
            <a:r>
              <a:rPr lang="en-US" sz="3200" dirty="0">
                <a:ea typeface="Calibri Light"/>
                <a:cs typeface="Calibri Light"/>
              </a:rPr>
              <a:t>[Merkle’79]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8E162-3D9E-3DA3-6782-81AED8271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D633B-0B29-F414-AD99-02A9A0204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L"/>
              <a:t>29 Nov 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A9934-38B7-672D-8511-158F22F31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53A13-BBBB-926F-1E2D-DE27DE644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9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F13D25-551B-9BAC-91D3-67E8A1DF7097}"/>
              </a:ext>
            </a:extLst>
          </p:cNvPr>
          <p:cNvSpPr txBox="1"/>
          <p:nvPr/>
        </p:nvSpPr>
        <p:spPr>
          <a:xfrm>
            <a:off x="2476499" y="5624285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8D5038-2270-CBBC-A8C4-76444B904543}"/>
              </a:ext>
            </a:extLst>
          </p:cNvPr>
          <p:cNvSpPr txBox="1"/>
          <p:nvPr/>
        </p:nvSpPr>
        <p:spPr>
          <a:xfrm>
            <a:off x="3347356" y="5624285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095050-CA73-A999-D7D1-CB9504944794}"/>
              </a:ext>
            </a:extLst>
          </p:cNvPr>
          <p:cNvSpPr txBox="1"/>
          <p:nvPr/>
        </p:nvSpPr>
        <p:spPr>
          <a:xfrm>
            <a:off x="4172855" y="5624284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FC2538-3600-6306-927C-919D69E7C0AB}"/>
              </a:ext>
            </a:extLst>
          </p:cNvPr>
          <p:cNvSpPr txBox="1"/>
          <p:nvPr/>
        </p:nvSpPr>
        <p:spPr>
          <a:xfrm>
            <a:off x="5043712" y="5624284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073B83-1691-EF96-AAEE-6CD4B61D5D51}"/>
              </a:ext>
            </a:extLst>
          </p:cNvPr>
          <p:cNvSpPr txBox="1"/>
          <p:nvPr/>
        </p:nvSpPr>
        <p:spPr>
          <a:xfrm>
            <a:off x="5860141" y="5624284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CFF2BD-DE12-E7BC-0179-5D7A4CB822F9}"/>
              </a:ext>
            </a:extLst>
          </p:cNvPr>
          <p:cNvSpPr txBox="1"/>
          <p:nvPr/>
        </p:nvSpPr>
        <p:spPr>
          <a:xfrm>
            <a:off x="6730998" y="5624284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F544993-916E-44F3-90BF-6F9DE1249C70}"/>
              </a:ext>
            </a:extLst>
          </p:cNvPr>
          <p:cNvSpPr txBox="1"/>
          <p:nvPr/>
        </p:nvSpPr>
        <p:spPr>
          <a:xfrm>
            <a:off x="7556497" y="5624283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86EDCFC-6389-7A63-89BE-1EA2E7216803}"/>
              </a:ext>
            </a:extLst>
          </p:cNvPr>
          <p:cNvSpPr txBox="1"/>
          <p:nvPr/>
        </p:nvSpPr>
        <p:spPr>
          <a:xfrm>
            <a:off x="8427354" y="5624283"/>
            <a:ext cx="7257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PK</a:t>
            </a:r>
            <a:r>
              <a:rPr lang="en-US" baseline="-25000">
                <a:cs typeface="Calibri"/>
              </a:rPr>
              <a:t>OTS</a:t>
            </a:r>
            <a:endParaRPr lang="en-US" baseline="-25000"/>
          </a:p>
        </p:txBody>
      </p:sp>
      <p:sp>
        <p:nvSpPr>
          <p:cNvPr id="17" name="Trapezoid 16">
            <a:extLst>
              <a:ext uri="{FF2B5EF4-FFF2-40B4-BE49-F238E27FC236}">
                <a16:creationId xmlns:a16="http://schemas.microsoft.com/office/drawing/2014/main" id="{F9E6F8E8-06A3-FE9F-6334-8B5AE6AFD3C7}"/>
              </a:ext>
            </a:extLst>
          </p:cNvPr>
          <p:cNvSpPr/>
          <p:nvPr/>
        </p:nvSpPr>
        <p:spPr>
          <a:xfrm>
            <a:off x="2826657" y="4952707"/>
            <a:ext cx="879929" cy="417287"/>
          </a:xfrm>
          <a:prstGeom prst="trapezoid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cs typeface="Calibri"/>
              </a:rPr>
              <a:t>H</a:t>
            </a:r>
            <a:endParaRPr lang="en-US"/>
          </a:p>
        </p:txBody>
      </p:sp>
      <p:sp>
        <p:nvSpPr>
          <p:cNvPr id="18" name="Trapezoid 17">
            <a:extLst>
              <a:ext uri="{FF2B5EF4-FFF2-40B4-BE49-F238E27FC236}">
                <a16:creationId xmlns:a16="http://schemas.microsoft.com/office/drawing/2014/main" id="{6FE72695-AD94-195C-285D-9DBB29D49A57}"/>
              </a:ext>
            </a:extLst>
          </p:cNvPr>
          <p:cNvSpPr/>
          <p:nvPr/>
        </p:nvSpPr>
        <p:spPr>
          <a:xfrm>
            <a:off x="4532084" y="4952706"/>
            <a:ext cx="879929" cy="417287"/>
          </a:xfrm>
          <a:prstGeom prst="trapezoid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cs typeface="Calibri"/>
              </a:rPr>
              <a:t>H</a:t>
            </a:r>
            <a:endParaRPr lang="en-US"/>
          </a:p>
        </p:txBody>
      </p:sp>
      <p:sp>
        <p:nvSpPr>
          <p:cNvPr id="19" name="Trapezoid 18">
            <a:extLst>
              <a:ext uri="{FF2B5EF4-FFF2-40B4-BE49-F238E27FC236}">
                <a16:creationId xmlns:a16="http://schemas.microsoft.com/office/drawing/2014/main" id="{6E8124FE-E9B0-FDC6-51DD-32FA37ABA9E3}"/>
              </a:ext>
            </a:extLst>
          </p:cNvPr>
          <p:cNvSpPr/>
          <p:nvPr/>
        </p:nvSpPr>
        <p:spPr>
          <a:xfrm>
            <a:off x="6219370" y="4943635"/>
            <a:ext cx="879929" cy="417287"/>
          </a:xfrm>
          <a:prstGeom prst="trapezoid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cs typeface="Calibri"/>
              </a:rPr>
              <a:t>H</a:t>
            </a:r>
            <a:endParaRPr lang="en-US"/>
          </a:p>
        </p:txBody>
      </p:sp>
      <p:sp>
        <p:nvSpPr>
          <p:cNvPr id="20" name="Trapezoid 19">
            <a:extLst>
              <a:ext uri="{FF2B5EF4-FFF2-40B4-BE49-F238E27FC236}">
                <a16:creationId xmlns:a16="http://schemas.microsoft.com/office/drawing/2014/main" id="{E56167D3-8ECB-7257-8CC1-EAD6F4BE86FD}"/>
              </a:ext>
            </a:extLst>
          </p:cNvPr>
          <p:cNvSpPr/>
          <p:nvPr/>
        </p:nvSpPr>
        <p:spPr>
          <a:xfrm>
            <a:off x="7924797" y="4943634"/>
            <a:ext cx="879929" cy="417287"/>
          </a:xfrm>
          <a:prstGeom prst="trapezoid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cs typeface="Calibri"/>
              </a:rPr>
              <a:t>H</a:t>
            </a:r>
            <a:endParaRPr lang="en-US"/>
          </a:p>
        </p:txBody>
      </p:sp>
      <p:sp>
        <p:nvSpPr>
          <p:cNvPr id="21" name="Trapezoid 20">
            <a:extLst>
              <a:ext uri="{FF2B5EF4-FFF2-40B4-BE49-F238E27FC236}">
                <a16:creationId xmlns:a16="http://schemas.microsoft.com/office/drawing/2014/main" id="{3DFF7362-E812-343A-AE58-BFCC1256A89B}"/>
              </a:ext>
            </a:extLst>
          </p:cNvPr>
          <p:cNvSpPr/>
          <p:nvPr/>
        </p:nvSpPr>
        <p:spPr>
          <a:xfrm>
            <a:off x="3797299" y="3927634"/>
            <a:ext cx="879929" cy="417287"/>
          </a:xfrm>
          <a:prstGeom prst="trapezoid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cs typeface="Calibri"/>
              </a:rPr>
              <a:t>H</a:t>
            </a:r>
            <a:endParaRPr lang="en-US"/>
          </a:p>
        </p:txBody>
      </p:sp>
      <p:sp>
        <p:nvSpPr>
          <p:cNvPr id="22" name="Trapezoid 21">
            <a:extLst>
              <a:ext uri="{FF2B5EF4-FFF2-40B4-BE49-F238E27FC236}">
                <a16:creationId xmlns:a16="http://schemas.microsoft.com/office/drawing/2014/main" id="{D50A3D61-3508-5F00-915C-70830B848B16}"/>
              </a:ext>
            </a:extLst>
          </p:cNvPr>
          <p:cNvSpPr/>
          <p:nvPr/>
        </p:nvSpPr>
        <p:spPr>
          <a:xfrm>
            <a:off x="7117440" y="3927633"/>
            <a:ext cx="879929" cy="417287"/>
          </a:xfrm>
          <a:prstGeom prst="trapezoid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cs typeface="Calibri"/>
              </a:rPr>
              <a:t>H</a:t>
            </a:r>
            <a:endParaRPr lang="en-US"/>
          </a:p>
        </p:txBody>
      </p:sp>
      <p:sp>
        <p:nvSpPr>
          <p:cNvPr id="23" name="Trapezoid 22">
            <a:extLst>
              <a:ext uri="{FF2B5EF4-FFF2-40B4-BE49-F238E27FC236}">
                <a16:creationId xmlns:a16="http://schemas.microsoft.com/office/drawing/2014/main" id="{CE92E7D9-6C68-3B3B-7CBA-BE2DB1342DC8}"/>
              </a:ext>
            </a:extLst>
          </p:cNvPr>
          <p:cNvSpPr/>
          <p:nvPr/>
        </p:nvSpPr>
        <p:spPr>
          <a:xfrm>
            <a:off x="5421084" y="3038633"/>
            <a:ext cx="879929" cy="417287"/>
          </a:xfrm>
          <a:prstGeom prst="trapezoid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cs typeface="Calibri"/>
              </a:rPr>
              <a:t>H</a:t>
            </a:r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2A678530-D2C6-C3F4-8C32-90534BBEF264}"/>
                  </a:ext>
                </a:extLst>
              </p14:cNvPr>
              <p14:cNvContentPartPr/>
              <p14:nvPr/>
            </p14:nvContentPartPr>
            <p14:xfrm>
              <a:off x="2835078" y="5396183"/>
              <a:ext cx="186120" cy="2077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2A678530-D2C6-C3F4-8C32-90534BBEF26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04118" y="5365223"/>
                <a:ext cx="247320" cy="26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DB981BC1-7D44-F0AD-C221-BC87A438349F}"/>
                  </a:ext>
                </a:extLst>
              </p14:cNvPr>
              <p14:cNvContentPartPr/>
              <p14:nvPr/>
            </p14:nvContentPartPr>
            <p14:xfrm>
              <a:off x="3524118" y="5448743"/>
              <a:ext cx="115200" cy="16236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DB981BC1-7D44-F0AD-C221-BC87A438349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493158" y="5417714"/>
                <a:ext cx="176400" cy="2236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7" name="Ink 27">
                <a:extLst>
                  <a:ext uri="{FF2B5EF4-FFF2-40B4-BE49-F238E27FC236}">
                    <a16:creationId xmlns:a16="http://schemas.microsoft.com/office/drawing/2014/main" id="{B0B96698-C388-74EB-1A4E-D1E061D665A0}"/>
                  </a:ext>
                </a:extLst>
              </p14:cNvPr>
              <p14:cNvContentPartPr/>
              <p14:nvPr/>
            </p14:nvContentPartPr>
            <p14:xfrm>
              <a:off x="3301638" y="4390703"/>
              <a:ext cx="1600920" cy="531360"/>
            </p14:xfrm>
          </p:contentPart>
        </mc:Choice>
        <mc:Fallback xmlns="">
          <p:pic>
            <p:nvPicPr>
              <p:cNvPr id="27" name="Ink 27">
                <a:extLst>
                  <a:ext uri="{FF2B5EF4-FFF2-40B4-BE49-F238E27FC236}">
                    <a16:creationId xmlns:a16="http://schemas.microsoft.com/office/drawing/2014/main" id="{B0B96698-C388-74EB-1A4E-D1E061D665A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270678" y="4359743"/>
                <a:ext cx="1662120" cy="59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7041488F-3AE2-10E5-71B1-919980E95F4D}"/>
                  </a:ext>
                </a:extLst>
              </p14:cNvPr>
              <p14:cNvContentPartPr/>
              <p14:nvPr/>
            </p14:nvContentPartPr>
            <p14:xfrm>
              <a:off x="4493238" y="5428223"/>
              <a:ext cx="237240" cy="19008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7041488F-3AE2-10E5-71B1-919980E95F4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462278" y="5397263"/>
                <a:ext cx="298440" cy="25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FEF887ED-92F8-D5D3-068F-E863592C8F23}"/>
                  </a:ext>
                </a:extLst>
              </p14:cNvPr>
              <p14:cNvContentPartPr/>
              <p14:nvPr/>
            </p14:nvContentPartPr>
            <p14:xfrm>
              <a:off x="5182278" y="5431103"/>
              <a:ext cx="144000" cy="17964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FEF887ED-92F8-D5D3-068F-E863592C8F2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151318" y="5400143"/>
                <a:ext cx="205200" cy="24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FE37D310-CD01-7A99-C8F1-B872CCA382D4}"/>
                  </a:ext>
                </a:extLst>
              </p14:cNvPr>
              <p14:cNvContentPartPr/>
              <p14:nvPr/>
            </p14:nvContentPartPr>
            <p14:xfrm>
              <a:off x="6273078" y="5381063"/>
              <a:ext cx="222840" cy="20844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FE37D310-CD01-7A99-C8F1-B872CCA382D4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242118" y="5350156"/>
                <a:ext cx="284040" cy="2695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F7BB817A-07F8-3B31-D15D-BA27D9B82611}"/>
                  </a:ext>
                </a:extLst>
              </p14:cNvPr>
              <p14:cNvContentPartPr/>
              <p14:nvPr/>
            </p14:nvContentPartPr>
            <p14:xfrm>
              <a:off x="6897678" y="5409863"/>
              <a:ext cx="144000" cy="17964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F7BB817A-07F8-3B31-D15D-BA27D9B82611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866718" y="5378965"/>
                <a:ext cx="205200" cy="2407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51031E7F-C6C5-0264-93A4-34274B62AE48}"/>
                  </a:ext>
                </a:extLst>
              </p14:cNvPr>
              <p14:cNvContentPartPr/>
              <p14:nvPr/>
            </p14:nvContentPartPr>
            <p14:xfrm>
              <a:off x="7902438" y="5459903"/>
              <a:ext cx="222840" cy="13680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51031E7F-C6C5-0264-93A4-34274B62AE48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871478" y="5428861"/>
                <a:ext cx="284040" cy="1981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542959AD-9A21-251C-C0C1-BA9B9D3BF022}"/>
                  </a:ext>
                </a:extLst>
              </p14:cNvPr>
              <p14:cNvContentPartPr/>
              <p14:nvPr/>
            </p14:nvContentPartPr>
            <p14:xfrm>
              <a:off x="8577078" y="5431103"/>
              <a:ext cx="179640" cy="15120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542959AD-9A21-251C-C0C1-BA9B9D3BF022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546180" y="5400143"/>
                <a:ext cx="240718" cy="21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1794AA54-4A09-4346-E83D-7D2E919F3E0C}"/>
                  </a:ext>
                </a:extLst>
              </p14:cNvPr>
              <p14:cNvContentPartPr/>
              <p14:nvPr/>
            </p14:nvContentPartPr>
            <p14:xfrm>
              <a:off x="6667998" y="4411943"/>
              <a:ext cx="664560" cy="48852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1794AA54-4A09-4346-E83D-7D2E919F3E0C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637038" y="4380983"/>
                <a:ext cx="725760" cy="54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7A2AE25A-D228-05EA-5345-63B4390C20CF}"/>
                  </a:ext>
                </a:extLst>
              </p14:cNvPr>
              <p14:cNvContentPartPr/>
              <p14:nvPr/>
            </p14:nvContentPartPr>
            <p14:xfrm>
              <a:off x="7708398" y="4383503"/>
              <a:ext cx="646200" cy="48852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7A2AE25A-D228-05EA-5345-63B4390C20CF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677438" y="4352543"/>
                <a:ext cx="707400" cy="54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499654F4-0554-23DE-7D69-2879CC4CFA4F}"/>
                  </a:ext>
                </a:extLst>
              </p14:cNvPr>
              <p14:cNvContentPartPr/>
              <p14:nvPr/>
            </p14:nvContentPartPr>
            <p14:xfrm>
              <a:off x="4342398" y="3514823"/>
              <a:ext cx="1306440" cy="39528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499654F4-0554-23DE-7D69-2879CC4CFA4F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311438" y="3483835"/>
                <a:ext cx="1367640" cy="4565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A392093F-A761-34E0-03F3-B543461832AD}"/>
                  </a:ext>
                </a:extLst>
              </p14:cNvPr>
              <p14:cNvContentPartPr/>
              <p14:nvPr/>
            </p14:nvContentPartPr>
            <p14:xfrm>
              <a:off x="6129438" y="3500423"/>
              <a:ext cx="1371240" cy="373680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A392093F-A761-34E0-03F3-B543461832AD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098478" y="3469463"/>
                <a:ext cx="1432440" cy="434880"/>
              </a:xfrm>
              <a:prstGeom prst="rect">
                <a:avLst/>
              </a:prstGeom>
            </p:spPr>
          </p:pic>
        </mc:Fallback>
      </mc:AlternateContent>
      <p:sp>
        <p:nvSpPr>
          <p:cNvPr id="40" name="Oval 39">
            <a:extLst>
              <a:ext uri="{FF2B5EF4-FFF2-40B4-BE49-F238E27FC236}">
                <a16:creationId xmlns:a16="http://schemas.microsoft.com/office/drawing/2014/main" id="{585B26D3-1B2A-E56D-A55F-F63422D465D7}"/>
              </a:ext>
            </a:extLst>
          </p:cNvPr>
          <p:cNvSpPr/>
          <p:nvPr/>
        </p:nvSpPr>
        <p:spPr>
          <a:xfrm>
            <a:off x="5548086" y="2191657"/>
            <a:ext cx="616857" cy="580571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cs typeface="Calibri"/>
              </a:rPr>
              <a:t>PK</a:t>
            </a:r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F73FAF25-1EA2-5370-A9AE-730C38D0D333}"/>
                  </a:ext>
                </a:extLst>
              </p14:cNvPr>
              <p14:cNvContentPartPr/>
              <p14:nvPr/>
            </p14:nvContentPartPr>
            <p14:xfrm>
              <a:off x="5856067" y="2779787"/>
              <a:ext cx="14400" cy="23328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F73FAF25-1EA2-5370-A9AE-730C38D0D333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825107" y="2748827"/>
                <a:ext cx="75600" cy="29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39" name="Ink 40">
                <a:extLst>
                  <a:ext uri="{FF2B5EF4-FFF2-40B4-BE49-F238E27FC236}">
                    <a16:creationId xmlns:a16="http://schemas.microsoft.com/office/drawing/2014/main" id="{439CD89F-A9AC-A011-4CC7-0B2950F1DF26}"/>
                  </a:ext>
                </a:extLst>
              </p14:cNvPr>
              <p14:cNvContentPartPr/>
              <p14:nvPr/>
            </p14:nvContentPartPr>
            <p14:xfrm>
              <a:off x="4409587" y="6003947"/>
              <a:ext cx="183960" cy="367560"/>
            </p14:xfrm>
          </p:contentPart>
        </mc:Choice>
        <mc:Fallback xmlns="">
          <p:pic>
            <p:nvPicPr>
              <p:cNvPr id="39" name="Ink 40">
                <a:extLst>
                  <a:ext uri="{FF2B5EF4-FFF2-40B4-BE49-F238E27FC236}">
                    <a16:creationId xmlns:a16="http://schemas.microsoft.com/office/drawing/2014/main" id="{439CD89F-A9AC-A011-4CC7-0B2950F1DF26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378627" y="5972957"/>
                <a:ext cx="245160" cy="4288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AF8B2133-507C-5228-6B0A-DF49AA00D0B0}"/>
                  </a:ext>
                </a:extLst>
              </p14:cNvPr>
              <p14:cNvContentPartPr/>
              <p14:nvPr/>
            </p14:nvContentPartPr>
            <p14:xfrm>
              <a:off x="4995307" y="5481947"/>
              <a:ext cx="853920" cy="65664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AF8B2133-507C-5228-6B0A-DF49AA00D0B0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4964360" y="5450970"/>
                <a:ext cx="915094" cy="7178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82380F10-FA3F-21D6-5DE1-A550069F7C40}"/>
                  </a:ext>
                </a:extLst>
              </p14:cNvPr>
              <p14:cNvContentPartPr/>
              <p14:nvPr/>
            </p14:nvContentPartPr>
            <p14:xfrm>
              <a:off x="3224107" y="4713707"/>
              <a:ext cx="226080" cy="281880"/>
            </p14:xfrm>
          </p:contentPart>
        </mc:Choice>
        <mc:Fallback xmlns=""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82380F10-FA3F-21D6-5DE1-A550069F7C40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193147" y="4682707"/>
                <a:ext cx="287280" cy="3431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728CDE8F-BA1C-FD73-AD2E-D9DAC57A25E3}"/>
                  </a:ext>
                </a:extLst>
              </p14:cNvPr>
              <p14:cNvContentPartPr/>
              <p14:nvPr/>
            </p14:nvContentPartPr>
            <p14:xfrm>
              <a:off x="7365907" y="3774467"/>
              <a:ext cx="233280" cy="22608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728CDE8F-BA1C-FD73-AD2E-D9DAC57A25E3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7334947" y="3743507"/>
                <a:ext cx="294480" cy="287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2004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3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81919"/>
                                      </p:to>
                                    </p:animClr>
                                    <p:set>
                                      <p:cBhvr>
                                        <p:cTn id="17" dur="3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3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81919"/>
                                      </p:to>
                                    </p:animClr>
                                    <p:set>
                                      <p:cBhvr>
                                        <p:cTn id="20" dur="3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3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81919"/>
                                      </p:to>
                                    </p:animClr>
                                    <p:set>
                                      <p:cBhvr>
                                        <p:cTn id="23" dur="3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3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81919"/>
                                      </p:to>
                                    </p:animClr>
                                    <p:set>
                                      <p:cBhvr>
                                        <p:cTn id="26" dur="3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3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81919"/>
                                      </p:to>
                                    </p:animClr>
                                    <p:set>
                                      <p:cBhvr>
                                        <p:cTn id="29" dur="3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3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81919"/>
                                      </p:to>
                                    </p:animClr>
                                    <p:set>
                                      <p:cBhvr>
                                        <p:cTn id="32" dur="3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3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81919"/>
                                      </p:to>
                                    </p:animClr>
                                    <p:set>
                                      <p:cBhvr>
                                        <p:cTn id="35" dur="3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A57275460FBE43A1A7009A883313EA" ma:contentTypeVersion="9" ma:contentTypeDescription="Create a new document." ma:contentTypeScope="" ma:versionID="389d779bc473428727f28d92c15b140d">
  <xsd:schema xmlns:xsd="http://www.w3.org/2001/XMLSchema" xmlns:xs="http://www.w3.org/2001/XMLSchema" xmlns:p="http://schemas.microsoft.com/office/2006/metadata/properties" xmlns:ns3="7ab3a178-c267-412b-b348-ecea94cde2ae" xmlns:ns4="6463af56-b0a7-4fb6-9a54-63bfa3b94fee" targetNamespace="http://schemas.microsoft.com/office/2006/metadata/properties" ma:root="true" ma:fieldsID="450262fa508926a5424ef1730073bec0" ns3:_="" ns4:_="">
    <xsd:import namespace="7ab3a178-c267-412b-b348-ecea94cde2ae"/>
    <xsd:import namespace="6463af56-b0a7-4fb6-9a54-63bfa3b94fe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b3a178-c267-412b-b348-ecea94cde2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63af56-b0a7-4fb6-9a54-63bfa3b94fe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C38DC2-4503-4BB3-AA5B-3B7ECB0AD7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AA67FF-F3DC-4855-8B19-6857E371EB29}">
  <ds:schemaRefs>
    <ds:schemaRef ds:uri="6463af56-b0a7-4fb6-9a54-63bfa3b94fee"/>
    <ds:schemaRef ds:uri="7ab3a178-c267-412b-b348-ecea94cde2a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4CECF68-CCDF-45D3-BA0F-799914630E31}">
  <ds:schemaRefs>
    <ds:schemaRef ds:uri="6463af56-b0a7-4fb6-9a54-63bfa3b94fee"/>
    <ds:schemaRef ds:uri="7ab3a178-c267-412b-b348-ecea94cde2a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1116</Words>
  <Application>Microsoft Office PowerPoint</Application>
  <PresentationFormat>Widescreen</PresentationFormat>
  <Paragraphs>296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Office Theme</vt:lpstr>
      <vt:lpstr>SPHINCS+ Lessons learned</vt:lpstr>
      <vt:lpstr>Take-away #1: It's a team effort!</vt:lpstr>
      <vt:lpstr>Hash-based signatures  (Merkle ´89)</vt:lpstr>
      <vt:lpstr>Signatures &amp; Hash Functions</vt:lpstr>
      <vt:lpstr>PowerPoint Presentation</vt:lpstr>
      <vt:lpstr>SPHINCS (Eurocrypt 2015)</vt:lpstr>
      <vt:lpstr>SPHINCS(+) Design Criteria</vt:lpstr>
      <vt:lpstr>How to go stateless (from an OTS)</vt:lpstr>
      <vt:lpstr>Merkle Tree [Merkle’79]</vt:lpstr>
      <vt:lpstr>Certification Tree [Merkle’87]  (for 2-time signature)</vt:lpstr>
      <vt:lpstr>Stateless hash-based signatures [NY89,Gol87,Gol04]</vt:lpstr>
      <vt:lpstr>SPHINCS [BHH+15] </vt:lpstr>
      <vt:lpstr>SPHINCS+ vs SPHINCS</vt:lpstr>
      <vt:lpstr>Sizes</vt:lpstr>
      <vt:lpstr>Speed (on single core of 3Ghz CPU)</vt:lpstr>
      <vt:lpstr>Take-away #2: Avoid splits between implementation and proofs</vt:lpstr>
      <vt:lpstr>Take-away #3: Proofs are tough!  (To write AND to read)</vt:lpstr>
      <vt:lpstr>Take-away #4: Proofs stop at some level!  (And SHA2 is a bad RO)</vt:lpstr>
      <vt:lpstr>Take-away #5: You are never done</vt:lpstr>
      <vt:lpstr>Lower qsign? [Kölbel, "A note on SPHINCS+ parameter sets". https://eprint.iacr.org/2022/1725] 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(To be) standardized hash-based signature schemes</dc:title>
  <dc:creator>huelsing</dc:creator>
  <cp:lastModifiedBy>Hülsing, Andreas</cp:lastModifiedBy>
  <cp:revision>209</cp:revision>
  <dcterms:created xsi:type="dcterms:W3CDTF">2018-11-24T15:34:45Z</dcterms:created>
  <dcterms:modified xsi:type="dcterms:W3CDTF">2023-03-26T00:37:49Z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0x010100F3A57275460FBE43A1A7009A883313EA</vt:lpwstr>
  </property>
</Properties>
</file>