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1" r:id="rId6"/>
    <p:sldId id="264" r:id="rId7"/>
    <p:sldId id="262" r:id="rId8"/>
    <p:sldId id="263" r:id="rId9"/>
    <p:sldId id="265" r:id="rId10"/>
    <p:sldId id="266" r:id="rId11"/>
    <p:sldId id="270" r:id="rId12"/>
    <p:sldId id="267" r:id="rId13"/>
    <p:sldId id="269" r:id="rId14"/>
    <p:sldId id="268" r:id="rId15"/>
    <p:sldId id="271" r:id="rId16"/>
    <p:sldId id="273" r:id="rId17"/>
    <p:sldId id="274" r:id="rId18"/>
    <p:sldId id="275" r:id="rId19"/>
    <p:sldId id="276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F5E17B-D059-4FFC-9664-B27193776118}">
          <p14:sldIdLst>
            <p14:sldId id="256"/>
            <p14:sldId id="258"/>
            <p14:sldId id="259"/>
            <p14:sldId id="257"/>
            <p14:sldId id="261"/>
            <p14:sldId id="264"/>
            <p14:sldId id="262"/>
            <p14:sldId id="263"/>
            <p14:sldId id="265"/>
            <p14:sldId id="266"/>
            <p14:sldId id="270"/>
            <p14:sldId id="267"/>
            <p14:sldId id="269"/>
            <p14:sldId id="268"/>
            <p14:sldId id="271"/>
            <p14:sldId id="273"/>
            <p14:sldId id="274"/>
            <p14:sldId id="275"/>
            <p14:sldId id="276"/>
            <p14:sldId id="272"/>
            <p14:sldId id="277"/>
          </p14:sldIdLst>
        </p14:section>
        <p14:section name="Untitled Section" id="{2865A29D-C25A-4FF5-8C0B-8B5C237E727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260D02-0B46-72A3-5D45-D6C291DB4323}" v="1819" dt="2023-11-06T11:49:36.073"/>
    <p1510:client id="{6541DDEB-EDC0-CF40-AED0-4207EC150C6E}" v="55" dt="2023-11-03T18:24:02.907"/>
    <p1510:client id="{ABB7D78F-F8A9-4307-AD2C-49809B389CEE}" v="506" dt="2023-11-03T11:05:31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7:53.622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3019 510 12281 208137 48460,'-40'-29'744'0'0,"19"16"-631"0"0,-5-13 0 0 0,6 15 91 0 0,-13-8 85 0 0,5-1 0 0 0,-9 3 0 0 0,4 4-84 0 0,-4 6 0 0 0,5 5 0 0 0,-1 2-14 0 0,-2 0 1 0 0,-4-7 22 0 0,-7 1 1 0 0,11-1-169 0 0,-4 7 1 0 0,4-2-1 0 0,-4-2 34 0 0,0-3 1 0 0,0-2-45 0 0,0 3 0 0 0,-7 4 1 0 0,0-7 63 0 0,3 0 1 0 0,5 7-47 0 0,-1-4 1 0 0,4 3 0 0 0,-12 3-4 0 0,-1 0 1 0 0,13 0 0 0 0,-7 0 9 0 0,-1 0 0 0 0,10 0 0 0 0,-8 0 33 0 12,-3 0 1 0-1,9 3-92 0 4,-10 3 0 0 0,8-2 1 0 0,-9 7 37 0-15,5-2 1 0 0,1 6-38 0 0,1-2 0 0 0,-7 5-19 0 0,1 1 1 0 0,-8 10-10 0 0,8 3 1 0 0,-1 3-1 0 0,9 0-48 0 0,4-2 0 0 0,-6-1 0 0 0,6 8 89 0 0,3-1 0 0 0,-11-7 0 0 0,19 1 15 0 0,0 2 1 0 0,-6-2-16 0 0,8 6 1 0 0,1 4-71-69 0,-8 16 0 69 0,6-2 1 0 0,3-5-32-307 0,5-6 0 307 0,-2-11 0 0 0,6-3 93-362 0,-2 3 0 362 0,5 4 16-284 0,-7 7 0 284 0,2-5 0 0 0,-4 7-10-225 0,1 0 1 225 0,8-11 64-181 0,-7 9-45 44 0,9-18 0 137 0,-14 20-21-128 0,5-9 0 128 0,-2 7 0 0 0,0 6 0 0 0,4-6 13-194 0,2-4 1 194 0,-6-1 0 0 0,2 2-15-403 0,-5 3 1 403 0,1 0 0 0 0,2-7 0 0 0,2 0 21-437 0,-3 1 0 437 0,3 1 0 0 0,-2 2-3-624 0,0 3 0 624 0,-7 2 0 0 0,11-4-6-636 0,0 1 0 636 0,-4-5 1 0 0,6-8-11-366 0,-2 3 1 366 0,5 11 0 0 0,-5 4-3-240 0,2 0 1 240 0,3-9 0 0 0,3-8 0 0 0,-1 2-1-238 0,-2 2 1 238 0,-1 2-1 0 0,7 0 1 0 0,-2 0-5-144 0,-5 1 0 144 0,5-1 0 0 0,-4 0 1 0 0,3 0 43-419 0,3 0 0 419 0,-6 1 1 0 0,-1-1-4-731 0,3 0 1 731 0,-5 7-1 0 0,3-1 1 0 0,1-1-17-529 0,3-3 0 529 0,2-8 0 0 0,0 0 1 0 0,-2 2-46-376 0,-4 2 0 376 0,3 2 0 0 0,-3 0-7-395 0,4 0 1 395 0,2 7 0 0 0,0 0-1 0 0,0-3 6-235 0,0-1 0 235 0,-3-3 1 0 0,-1 0-1 0 0,-2 0-8-136 0,1 0 1 136 0,3 1 0 0 0,2 1 29-295 0,0 5 28-16 0,-9-5 0 311 0,7 7 1 0 0,-4-9-1 0 0,3 0-29-475 0,3 1 1 475 0,0-1-1 0 0,0 0 1 0 0,0 0-4-542 0,0 0 0 542 0,0 5 0 0 0,0 4-3-347 0,0 4 0 347 0,0 0 1 0 0,0-12-1 0 0,0-1-27-421 0,0 0 1 421 0,0 7 0 0 0,0-1 0 0 0,0-1 9-365 0,0-3 0 365 0,0-1 1 0 0,0 1-1 0 0,0 2 13-290 0,0 3 0 290 0,0 4 0 0 0,0-2 1-519 0,0 4 1 519 0,3 5-1-571 0,3-5 1 571 0,-1 7-69-345 0,8 13 69 185 0,-9-13 0 160 0,7-11 0 0 0,-7-9 0 0 0,3 0-5-190 0,-3 0 0 190 0,0 5 4-105 0,3 8 1 105 0,-5-2-1 0 0,5 9 2-18 0,-5-11 0 18 0,-2 8 1 0 0,0 1 30-209 0,0-2 1 209 0,0-1-25-377 0,0-2 1 377 0,2-2 0 0 0,2 11-41-493 0,3-6 0 493 0,-1-18 1 0 0,-3 4 1-416 0,3 3 0 416 0,-4-12 0 0 0,5 8 21-268 0,-5-3 1 268 0,0 8-1 0 0,3 5 2-225 0,1 0 0 225 0,1 1 1 0 0,-7-8 10-140 0,0 3 0 140 0,0 0 0 0 0,0-7-24-30 0,0 0 0 30 0,6 18-1-190 0,1 8 0 190 0,1-2 0 0 0,-3-2-14-445 0,1-6 0 445 0,7 1 0 0 0,-6 3-1-473 0,-3-9 1 473 0,7 9-1 0 0,0-3 14-359 0,0-1 0 359 0,0-5 1 0 0,-7-11-1 0 0,5 0-11-312 0,2 1 1 312 0,-7-1-1 0 0,5 0 1 0 0,-3 0 15-61 0,1 0 1 61 0,2 1 0 0 0,-5-1-1 0 0,3 0 20 0 0,-3 0 0 0 0,5 0 0 0 0,-1 1 0 0 0,1-1-34-170 0,0 0 0 170 0,6 4 6-405 0,-2 10 1 405 0,2-3-1 0 0,0 9 1 0 0,-4-11-2-461 0,-2-7 0 461 0,4-2 0 0 0,-4 0 0 0 0,0 0-32-397 0,-1 1 1 397 0,5-1 0 0 0,-6 0 0 0 0,-1 0-11-381 0,3 0 1 381 0,-5 1 0 0 0,7 1 0 0 0,-2 3 37-259 0,-5 1 1 259 0,5 1 0 0 0,-2-7-1 0 0,-1 0-7-183 0,3 1 0 183 0,-5 10-11-384 0,9 9 1 384 0,-6 6 92-349 0,6 7-57 259 0,0-13 1 90 0,0-9-1 0 0,-2-7 11-49 0,-2 3 0 49 0,6 2-3-235 0,-2-2 0 235 0,2 1 0 0 0,0 8-23-396 0,-1-3 0 396 0,-4-15 1 0 0,6 2-48-278 0,-3-2 0 278 0,0 9 66-141 0,6 6 0 141 0,1 5 0 0 0,0 0 27-287 0,-1-5 0 287 0,1-9-24-574 0,-1-3 0 574 0,3 3 16-409 0,4 16 0 409 0,5-2-27-350 0,8-5 1 350 0,-9-4-1 0 0,-1-9 11-305 0,-1 0 0 305 0,-4-6-2-264 0,9-1 1 264 0,-3 8-12-310 0,3 5 0 310 0,4 1-6-329 0,-4-7 1 329 0,4 1 19-143 0,2-1 0 143 0,7 0-13-46 0,-1 0 1 46 0,3-2 88-46 0,-2-4 1 46 0,-5 4-46-13 0,5-5 0 13 0,-2 3-15 0 0,1-2 0 0 0,-3 2-30 0 0,3-9 44 0 0,-12-9 1 0 0,4 1 0 0 0,-4-7 57 0 0,4 0 0 0 0,-5 4 0 0 0,3-9 27 0 0,7-1 1 0 0,-1-3-112-26 0,11-2 1 26 0,-2-2 0 0 0,3-3 0 0 0,-8-3 6-225 0,-3-3 1 225 0,-1-2 0 0 0,3-7 0-226 0,1 1 1 226 0,1-8 0 0 0,-7 1 0 0 0,0 2-3-140 0,1 3 0 140 0,-1-6 0 0 0,0-1 0 0 0,0 0 14-56 0,0-1 1 56 0,3-8 0 0 0,4 0-23 0 0,6-6 0 0 0,-9-3 0 0 0,3 5-23 0 0,4-5 0 0 0,-4 5 0 0 0,0-5 0 0 0,-5 5-10-779 0,-2 1 0 779 0,-8 1 1 0 0,-3 0-1 0 0,-2 0 34-811 0,0 0 1 811 0,7-1 0 0 0,-5 1 0 0 0,1 0 29-424 0,-1 0 0 424 0,-2-7 0 0 0,-6-2 0 0 0,-1 0 11-274 0,1 0 0 274 0,4 3 0 0 0,0 3 1 0 0,-2-1-32-4 0,1-3 0 4 0,1 0 0 0 0,-4 7 0 0 0,0-2-40 0 3,-1-5 1 0 1,1 5 0 0 0,-1-7 0 0 0,1 2-2 0 29,0 0 0 0 1,-1-6 0 0 0,1 4 0 0-1,-1 0 1 0-19,1 0 0 0 0,0-4 1 0 0,-1 4-1 0 0,1 0-5 0-14,-1 0 1 0 0,1-6-1 0 0,0 1 1 0 0,-1-1 30 0 0,1 2 0 0 0,-7-5 0 0 0,0 5 0 0 0,2-3 13 0 0,3 3 1 0 0,-1-4 0 0 0,-2 5 0 0 0,-2-1-7 0 0,3 0-1 0 0,-1 2 1 0 0,0-5 0 0 0,-2 3 6 0 0,2-2 1 0 0,1 4 0 0 0,-1-3 0 0 0,-2-1-43 0 0,2-3 0 0 0,3-1 0 0 0,-1 1 1 0 0,-2 2-27 0 0,-2 3 1 0 0,-2 2-1 0 0,4-4 1 0 0,-4 1 50 0 0,-2-1 0 0 0,4 6 0 0 0,-4-2 0 0 0,0 0 4 0 0,-1-2 1 0 0,5-7 0 0 0,-4 11 0 0 0,0-2 7 0 0,-1-5 0 0 0,6-1 0 0 0,-8-3 0 0 0,1 0 8 0 0,1 0 1 0 0,-3-4-1 0 0,6 0 1 0 0,-3 4-4 0 0,-3 3 0 0 0,3-5 1 0 0,1 8-1 0 0,0-1 7 0 7,-1 2 1 0 0,-1-3 0 0 1,-5 7-1 0-1,3-2 2 0 9,1-4 1 0 1,1 4 0 0-1,-7 0 0 0 0,0 0 14 0-4,0-1 1 0 1,2 6 0 0-1,2-7 0 0 0,3-3-27 0-10,-3-2 0 0 0,-2-1 0 0 0,-2-1 0 0 0,0 0 4 0-2,0 0 0 0 0,0 3 0 0 0,2 1 1 0 0,3 5 25 0 0,1 2 1 0 0,1-6-1 0 0,-7 4 1 0 0,2 0-3 0 0,4 4 0 0 0,-3-2 0 0 0,5 0 0 0 0,-1-2-30 0 0,-1-4 1 0 0,7 3 0 0 0,-4 1 0 0 0,0 0-19 0 1,0 0 1 0 1,4 4 0 0-1,-5-4 0 0 0,1 0-11 11 19,0 0 0-11-1,4 7 1 0 1,-4-5-1 0 0,-1 2 20 204 5,1 0 1-204 1,-2-6 0 0 0,-5 6-1 0-1,2 3 68 200-12,3 1 1-200 0,-1 3 0 0 0,-6-2 0 0 0,2-3-53 328-11,5-2 1-328 1,-5 1 0 0-1,5 3 0 0 1,-5-1 43 499-3,-2-3 0-499 0,2-6 1 0 0,2 4-1 0 1,3 0-27 297-1,-3 0 1-297 0,1-4 0 0 0,-1 4 0 0 0,2 0-29 222 0,-1 0 1-222 0,-3-4 0 0 0,0 4 0 0 0,2 0 8 37 0,3 0 1-37 0,2-4 0 0 0,-5 4 0 0 0,3 0-12 0 0,-3 0 0 0 0,5-6 1 0 0,-1 1-1 0 0,1-1-12 0 0,0 2 1 0 0,-3-3 0 0 0,-3 7 0 0 0,1-2 20 0 0,2-4 0 0 0,1-1 0 0 0,-5 1 0 0 0,2 4 35 0 0,3 2 0 0 0,0-4 0 0 0,-7 4 0 0 0,0 0-31 0 0,0 0 0 0 0,0-4 1 0 0,0 6-1 0 0,0 2 84 0 0,0 3 0 0 0,-3-5 1 0 0,-1 1-1 0 0,-3 1-103 0 0,3 3 1 0 0,2-5-1 0 0,0-2 1 0 0,-3 0-18 0 0,-1 0 0 0 0,-1-4 0 0 0,5 6 0 0 0,-2 1 52 0 3,-3-3 1 0 0,-1 6-1 0 0,3-4 78 2036 60,-1 5 0-2036-1,-16-13-19 3352-32,2-5 0-3352 0,-6-4-72 0-29,0 4 1 0-1,4 9 0 0 1,-4 4 57 0-1,4 5 0 0 0,1 6-87 0 0,-6-4 1 0 0,3 4 23 70 0,-8-11 1-70 0,-1 5 10 343 0,-6 2 0-343 0,0-1-27 304 0,0 1 0-304 0,2 0 1 0 0,4 0 65 519 0,7 0 1-519 0,-5 6 43 622 0,-1 0 1-622 0,-5 3-26 660 0,-3-3 1-660 0,1-4-22 164 0,0 4 0-164 0,-7 5-44 0 0,1 2 1 0 0,-1-2-1 0 0,7 2-12 0 0,-1 2 0 0 0,8 6 3 358 0,-1-1 0-358 0,-2 3 28 2284 0,-10-10 1-2284 0,1 0 3 0 0,-8 6 1 0 0,8-8-39 0 0,-2 15 0 0 0,-2-9 1 0 0,3 11-8 0 0,1 1 0 0 0,7-8 1 0 0,-2 5 1 0 0,-2 2 0 0 0,-12 0 15 0 0,8 3 1 0 0,10-6 0 0 0,2 6 42 0 0,-2-3 0 0 0,-4 4-53 0 0,-7-6 1 0 0,-2 7 0 0 0,-4-5-20 0 0,6 2 1 0 0,12 3 0 0 0,-1 6-6 0 0,-7 0 1 0 0,8-7-1 0 0,-10 1-53 0 0,0 1 1 0 0,7 3 0 0 0,5 2 51 0 0,-3 0 0 0 0,-9 0 0 0 0,-1 0 0 0 0,1 0 21 0 0,3 0 1 0 0,8 0 0 0 0,0-2 0 0 0,-1-3-4 0 0,-3-1 1 0 0,-5-1 0 0 0,-1 7 18 0 0,-3 0 1 0 0,-2 0 0 0 0,4 3-52 0 0,-1 3 1 0 0,-3-2 0 0 0,4 7-15 0 0,-2-2 1 0 0,1 4-1 0 0,6-6 1 0 0,-1-1-136 0 0,1 3 1 0 0,-4-5 119 0 0,-10 9 1 0 0,3 0 0 0 0,-9 5 0 0 0,12-3 92 0 0,5-2 0 0 0,1 0 1 0 0,-3 7-39 0 0,-1-1 1 0 0,-3 3 0 0 0,4 0-44 0 0,-2-2 0 0 0,-2 12 7 0 0,3-6 0 0 0,-3 7 0 0 0,-2 2 68 0 0,10-2 1 0 0,-3-1 0 0 0,8 5-1 0 0,2-2 4 0 0,3-2 0 0 0,4-7 0 0 0,6 7-33 0 0,1 1 0 0 0,-10 12-28 0 0,-3 6 0 0 0,-3-4 0 0 0,0 0 13 0 0,2 0 0 0 0,16-13 1 0 0,-3 6-38 0 0,3 3 1 0 0,-1-11-1 0 0,-1 8 18 0 0,-1 2 1 0 0,1-1 0 0 0,1 8 24 0 0,5-2 0 0 0,-2-9 1 0 0,6-6-7 0 0,-2 2 0 0 0,-2 8 1 0 0,-4 3 47 0 0,4-3 1 0 0,-5 5-1 0 0,5 0-24 0 0,-4 2 1 0 0,4-4-4 0 0,0 6 1 0 0,0-2 0 0 0,-7 5-113 0 0,0-3 1 0 0,7-6 83 0 0,0 6 1 0 0,0-2 0 0 0,-4 5-20 0 0,4-3 0 0 0,-5-6 1 0 0,7 4 42 0 0,1-2 0 0 0,-6-3 1 0 0,10-6-1 0 0,-1 1 24 0 0,-1-1 0 0 0,3 7 1 0 0,-6-1-1 0 0,3-1-9 0 0,3-3 0 0 0,-3 5 0 0 0,-1 2 0 0 0,0 0 16-34 0,0 0 1 34 0,1 6 0 0 0,3-2-1 0 0,-3 3-13-615 0,-3-3 0 615 0,4 3 1 0 0,-4-8-1 0 0,0 1-6-614 0,1 0 1 614 0,3 11 0 0 0,-6-4 0 0 0,0-1 38-419 0,2 3 0 419 0,-4-10 1 0 0,8 1-1 0 0,1-2-31-58 0,-3 0 1 58 0,7 6-1 0 0,-5-4 1 0 0,3 0-12-62 0,-3 0 0 62 0,5-2 0 0 0,-4-7 0 0 0,3 0-14-445 0,3 0 1 445 0,0 0 0 0 0,0 1 0 0 0,0-1 3-530 0,0 0 0 530 0,0 0 0 0 0,0 0 1-431 0,0 1 0 431 0,0 5 1 0 0,0 1-1 0 0,0-2 3-413 0,0-3 1 413 0,0 2 12-212 0,0 10 1 212 0,0 3 0 0 0,0 10-1 0 0,0-14 19-62 0,0-8 0 62 0,0 1 0 0 0,0 1 0 0 0,0-2-9-166 0,0-3 1 166 0,0 5 0 0 0,0-1-1 0 0,0-1 0-389 0,0-3 0 389 0,0 5 0 0 0,0 0-53-475 0,0-3 28 192 0,0-1 0 283 0,0-3 1 0 0,0 2-1 0 0,0 3 2-330 0,0 2 1 330 0,3-1-1 0 0,1-6 1 0 0,3 3-1-349 0,-3 4 1 349 0,0-3 0 0 0,1 7-1 0 0,1 0 3-164 0,-2 0 0 164 0,-1-4 0 0 0,-1 6 0 0 0,2 3 0-304 0,3 1 1 304 0,-1-5 0 0 0,-4-4 0 0 0,3-1 0-439 0,1 0 0 439 0,1 6 0 0 0,-5-6 0 0 0,2-3 0-518 0,3-1 0 518 0,2 4 0 0 0,-5-1 0 0 0,3-1 1-554 0,-3-3 0 554 0,5 5 0 0 0,-1 0 0 0 0,1-1-1-495 0,0 3 0 495 0,4-4 1 0 0,-7 6-1 0 0,1-2-7-321 0,2-5 0 321 0,-1-1 1 0 0,5-1-1 0 0,-4 3-2-433 0,0 1 0 433 0,-5 8 0 0 0,7-8 0 0 0,0 1 5-567 0,0 2 1 567 0,-5-7 0 0 0,5 5 2-464 0,-2-4 0 464 0,4 3 1 0 0,-4 1-33-348 0,2-2 1 348 0,-5 3 0 0 0,5-1 12-372 0,-2-2 1 372 0,4 4 0 0 0,-5 0-49-163 0,3 2 0 163 0,0-5 1 0 0,5 5 21-308 0,-3-2 0 308 0,-7 0-22-358 0,7-2 0 358 0,0 4 72-71 0,7 9 0 71 0,-7 0 8-201 0,0-1 1 201 0,0-1 0 0 0,7-2 2-367 0,-1-3 0 367 0,-6-6 0 0 0,0 4-14-474 0,3-2 0 474 0,-6-9 0 0 0,4-7-28-487 0,1 3 1 487 0,0 9 0 0 0,0 2 13-422 0,-2-3 1 422 0,0 5 0 0 0,5-2 0 0 0,-3-3-9-285 0,-2-1 1 285 0,-4-1-1 0 0,6 3 19-369 0,0 1 0 369 0,5 1 1 0 0,-11-7 9-96 0,2 0 0 96 0,2 7 0 0 0,6 0 0 0 0,-1-3-3-74 0,-5-1 1 74 0,4-1 0 0 0,-4 3-4-389 0,5 1 0 389 0,-1-5 0 0 0,-2-8-2-518 0,-2 3 1 518 0,5 9 0 0 0,4 1-1 0 0,-5-1-1-361 0,0-3 0 361 0,-4 1 0 0 0,3 1 1-260 0,-1 3 0 260 0,7 0 0 0 0,-7-5-29-254 0,9 5 1 254 0,-2-3-1 0 0,4 8 11-297 0,-4-4 0 297 0,-3-7 0 0 0,1-8-24-165 0,-1 3 0 165 0,1-4 0 0 0,0 1 37-215 0,-1 3 1 215 0,1-2-20-324 0,-1 6 0 324 0,8-4 0-281 0,-1 11 1 281 0,6-12-21-333 0,-6-1 1 333 0,9 0-11-320 0,-2 6 0 320 0,-9-13 33-114 0,2 0-30-4 0,-9-8 26 72 0,20 19 19-41 0,-6-7-53-135 0,8 9-20 158 0,0 1 55 64 0,-8-10 1 0 0,-7-8-44 0 0,-5-9 1 0 0,-8-9-102 0 0,15 3 122 0 0,-8 4 1 0 0,19-7-31 0 0,-4 9 102 0 0,-5-9 1 0 0,9 7-43 0 0,-4-4 1 0 0,-3-5-36 0 0,3 5 1 0 0,-7-5 31 0 0,6-2 0 0 0,1 0 132 0 0,6 0 1 0 0,1-7 0 0 0,-1-2-37 0 0,0-1 0 0 0,-4 3-34 0 0,4-6 0 0 0,-2-7-6 0 0,15-6 0 0 0,-6-2-17-3 0,6 2 0 3 0,-6-5-37-296 0,6-8 1 296 0,-6 0-70-207 0,6 0 0 207 0,-8 0 16-71 0,2-1 0 71 0,1 1 33 0 0,-1 0 0 0 0,0 0 17 0 0,-7 0 1 0 0,0-3 31 0 0,0-4 0 0 0,3 5 0 0 0,-5-2 0 0 0,-9 5 20 0 0,-2 6 0 0 0,0-3 1 0 0,-2-9-2 0 0,3-1 1 0 0,1-5-3-7 0,-2-3 1 7 0,0 3-1 0 0,2-9 1 0 0,-8 12-12-67 0,-3 5 1 67 0,1 1-1 0 0,1-3-22-221 0,1-1 0 221 0,0-3 0-478 0,-1 2 0 478 0,5-2 0 0 0,0-6 4-266 0,0 1 0 266 0,-13 16 0 0 0,9-4-11-26 0,-3-3 0 26 0,-2 12 7 0 0,-2-8-17 0 0,13-3 1 0 0,-17-1 7 0 0,17-8 0 0 0,-8 2 0 0 0,8-2 0 0 0,-7 6-4 0 0,-5 5 0 0 0,1 1 0 0 0,-7 1 10 0 0,3 0 0 0 0,5-9 0 0 0,5-2 5 0 0,-1 0 1 0 0,4 9 0 0 0,-11 6-60 0 0,4-7 0 0 0,3 1 40 0 0,0-11 0 0 0,-1 8 0 0 0,1-2-54 0 0,-1 5 0 0 0,1-7 21 0 0,0-4 1 0 0,4-3-1 0 0,-3 3-18 0 0,-3 6 49 0 0,-3 14 1 0 0,5-5-1 0 0,-3 4-32 0 0,-4-4 1 0 0,13-11 54 0 0,0-4 1 0 0,3-5-1 0 0,1 1 18 0 0,-2 3 1 0 0,-8 12-1 0 0,-7 8-16 0 0,2-1 0 0 0,9-12-3 0 0,2-6 1 0 0,5-3-1 0 0,-9 3 1 0 0,-5 6 4 0 0,1 5 0 0 0,-8 8 0 0 0,4 0 0 0 0,-1-1-3 0 0,-3-3 1 0 0,8-5 0 0 0,-5-1 6 0 0,4-3 1 0 0,-4-11 13 0 0,1-2-19 0 0,-1 9 0 0 0,0-6 0 0 0,-2 17 1 0 0,-1-3 11 0 0,1-4 0 0 0,-4 5 0 0 0,4-5 0 0 0,0 5 3 0 0,-1 2 0 0 0,-5 0 0 0 0,4-3 0 0 0,-3-1-6 66 0,1-3 1-66 0,6 0 0 0 0,-5 5 0 0 0,1-3 4 611 0,0-1 0-611 0,0-3 0 0 0,-5 2 1 0 0,2-4-53 624 0,-1 0 1-624 0,3-5-1 0 0,-1 7 1 0 0,-3-2 23 342 0,-1-4 1-342 0,3 4 0 0 0,1 0 0 0 0,-3 0 5 359 0,-2 0 1-359 0,-2-1 0 0 0,2-3 0 0 0,3 4 8 35 0,1 2 0-35 0,1-4 1 0 0,-7 4-1 0 0,0-2 11 0 0,0-5 1 0 0,0 5 0 0 0,0 0-1 0 0,0 2 1 165 0,0 5 0-165 0,0-7 0 0 0,2 0 1 0 0,2-3 5 673 0,3 1 0-673 0,-1 6 0 0 0,-6-4 1 0 0,0 0-3 414 0,0 0 0-414 0,0 6 0 0 0,0-3 1 0 0,0 1-20 14 0,0 0 1-14 0,0-2-1 0 0,0 5 1 0 0,0-3-8 0 0,0 2 1 0 0,0-6 0 0 0,0 0 0 0 0,0-2 0 0 0,0 0 1 0 0,0-1 0 0 0,0-3 0 0 0,0 1-2 144 0,0 3 0-144 0,0 2 0 0 0,0-4 0 0 0,0 1 4 378 0,0-1 0-378 0,0 6 0 0 0,0 0 3 322 0,0 0-2-275 0,0 7 1-47 0,3-14 0 0 0,1 7 0 0 0,2 0 0 0 0,-1 1 0 0 0,-3-6 0 0 0,0 8 0 0 0,2 1 1 0 0,3 3 1 0 0,0-9 0 0 0,-5-5-1 0 0,4-2 1 0 0,-4 3 0 0 0,5 15-1 0 0,-5 0 14 0 0,-2-1 1 0 0,0 1-1 0 0,0 0 1 0 0,0 0 0 0 0,0 0 1 0 0,0-3 0 0 0,0-1 21 0 0,0-3 1 0 0,-2-2 4 0 0,-5 2 1 0 0,5-2 0 0 0,-4-6-23 0 0,4 2 0 0 0,-5 15 0 0 0,0-5 28 1083 0,3-1 0-1083 0,0 8 18 661 0,-3-11 1-661 0,3 7 11 115 0,-9-13 0-115 0,6 8-33 245 0,-6-2 0-245 0,7-1-67 51 0,-7 1 1-51 0,6-9-16 14 0,-6 3 1-14 0,6-4 74 135 0,-6-3 1-135 0,7 6-6 48 0,-7 1 0-48 0,0 9 0 0 0,-5-3 4 149 0,5 5 0-149 0,-4 8 19 394 0,4 0 0-394 0,-7-6-74 222 0,-6-7 0-222 0,2-2-10 228 0,-9 3 1-228 0,9 3 11 239 0,-2-3 1-239 0,-4 3 0 274 0,-3 3 0-274 0,3 0 23 410 0,-3 0 1-410 0,0-1-2 220 0,-6 1 1-220 0,0 7 47 154 0,0-1 0-154 0,6 0-86 438 0,0-6 0-438 0,3 6-93 573 0,-3 1 1-573 0,-2-1 78 373 0,9-6 1-373 0,-6 0 36 152 0,6-1 0-152 0,-9 3-4 0 0,2 5 0 0 0,-4 1 12 404 0,-2 5 0-404 0,-3 2-67 646 0,-3-9 0-646 0,3 10 0 0 0,-6-6-77 0 0,1 1 0 0 0,3-3 0 0 0,-6-6 17 28 0,2 5 1-28 0,0-5-664 278 0,2 4 789 16 0,-4-4 0-294 0,-17-11 0 0 0,-3-2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22:38.879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745 3663 12385 222837 45891,'-39'11'-64'0'0,"0"-4"11"-240"0,9-5 43 199 0,10-2 288-39 0,11 0-200-51 0,35-9 0 131 0,5-15 0 0 0,23-11 0 0 0,-1-2 0 0 0,1-4 1 0 0,5-2-1 0 0,8-5 46-115 0,12-7 1 115 0,3 7-1 0 0,-33 16 1 0 0,0-1-1 0 0,4-2 1 0 0,1 0 21-14 0,2-2 1 14 0,1 0-72 0 0,6-2 0 0 0,1 0 1 0 0,5-3-1 0 0,1-1 1 0 0,6-2-1 0 0,1 1 0 0 0,-1-2 1 0 0,2 0-48 0 0,3 0 1 0 0,1-1-1 0 0,-23 11 1 0 0,1 0-1 0 0,0 1 1 0 0,27-15-1 0 0,0 2 1 0 0,-28 14-1 0 0,0 1 1 0 0,0 0-11 0 0,1-1 0 0 0,0 0 0 0 0,0 1 0 0 0,2 1 0 0 0,0 0 0 0 0,-1 1 0 0 0,0-1 0 0 0,-1 1 0 0 0,0 0 0 0 0,29-14 0 0 0,-1 1-15 0 0,-2 0 1 0 0,2 1 0 0 0,-27 14 0 0 0,0 1 0 0 0,0 0 0 0 0,26-13 0 0 0,0 1 0 0 0,0-1 0 0 0,0-1-5 0 0,0 0 1 0 0,0-1-1 0 0,2 2 1 0 0,-1 0-1 0 0,-5 3 1 0 0,-1 2-1 0 0,-1 1 1 0 0,-1 0-66 0 0,-3 1 0 0 0,-1 0 1 0 0,6-1-1 0 0,-1-1 1 0 0,-8 3-1 0 0,-2 0 1 0 0,0 2-1 0 0,-1 1-6 0 0,-1 3 1 0 0,-3 0-1 0 0,-3-1 1 0 0,-1 1-1 0 0,-6 4 1 0 0,-1 1 0 0 0,-4 0-1 0 0,0 0 0 0 0,-4 1 0 0 0,0 1 0 0 0,38-17 0 0 0,-14 2 0 0 0,-7 7-91 0 0,-10 6 1 0 0,-13-2 323 0 0,-8 11 0 0 0,-22 2 0 0 0,-11 0-49 0 0,-22 2 0 0 0,-21 11 0 0 0,-14 14 0 0 0,-13 8-88 0 0,-15 8 0 0 0,35-7 0 0 0,-2 3 1 0 0,-5 1-1 0 0,-1 0 0 0 0,-6 3 1 0 0,-1 0-90 0 0,-6 1 1 0 0,-2 1 0 0 0,-6 3-1 0 0,-3 2 1 0 0,-4 5 0 0 0,-2 2 0 0 0,28-16-1 0 0,0 0 1 0 0,-1 1 72 0 0,1 0 1 0 0,-1 0 0 0 0,-1 1 0 0 0,-3 3 0 0 0,-2 2 0 0 0,1 0 0 0 0,4-3-1 0 0,0 1 1 0 0,-1 0 0 0 0,-3 1 0 0 0,0 1 0 0 0,0-1 34 0 0,-1-1 1 0 0,1-1 0 0 0,-2 1 0 0 0,-1 4 0 0 0,-1 0-1 0 0,0-1 1 0 0,1-3 0 0 0,0-2 0 0 0,1 1 0 0 0,-1 0-1 0 0,1 0 1 0 0,0 1 7 0 0,-2-1 0 0 0,0 1 0 0 0,1 0 1 0 0,2-1-1 0 0,0 1 0 0 0,0-2 1 0 0,0 1-1 0 0,0-1 0 0 0,1 1 1 0 0,2-1-1 0 0,0 0 0 0 0,0 1-4 0 0,3-1 0 0 0,-1-1 0 0 0,0 1 0 0 0,-1 0 0 0 0,-1 0 1 0 0,2-1-1 0 0,-22 9 0 0 0,2-2 0 0 0,5-2 0 0 0,2-2-4 0 0,6-3 0 0 0,1-1 1 0 0,-1 1-1 0 0,3-3 1 0 0,10-5-1 0 0,3-2 1 0 0,2-1-1 0 0,2-1-1 0 0,-41 15 0 0 0,19-6 1 0 0,7-10-421 0 0,10 1 1 0 0,6-9 193 0 0,9-5-355 0 0,17-4 1 0 0,59-19 0 0 0,33-9 479 0 0,6-9 0 0 0,-31 15 0 0 0,1-1 0 0 0,42-27 0 0 0,-39 20 0 0 0,2-1 98 0 0,3-2 0 0 0,3-1 0 0 0,6-4 0 0 0,2 0 0 0 0,4 1 0 0 0,2 0 1 0 0,1-1-1 0 0,2-2-1 0 0,2-1 1 0 0,2-2 0 0 0,6-3 0 0 0,0 1-1 0 0,-6 1 1 0 0,1 1 0 0 0,1 1 0 0 0,1-1-43 0 0,2 0 1 0 0,1 0 0 0 0,7-1 0 0 0,-1 1 0 0 0,-2 1 0 0 0,-2-1 0 0 0,2 0 0 0 0,-1 0-23 0 0,0-2 0 0 0,0 1 0 0 0,-26 11 0 0 0,0 1 1 0 0,0-1-1 0 0,26-13 0 0 0,0 1 0 0 0,0 0 1 0 0,0-1 15 0 0,1 1 1 0 0,-2-1-1 0 0,-3-2 1 0 0,-2 0-1 0 0,-7 4 1 0 0,0-1-1 0 0,-2 3 1 0 0,-1 0 26 0 0,-3 3 0 0 0,0 0 0 0 0,-1 0 0 0 0,-2 0 0 0 0,-5 4 0 0 0,-2 0 0 0 0,-3 3 1 0 0,-1-1 68 0 0,-2 4 1 0 0,-2 0 0 0 0,31-19 0 0 0,-9 11 213 0 0,-9 3-185 0 0,-4-1 0 0 0,-27 5 1 0 0,-25 10-67 0 11,-36 16 0 0 1,-29 20 1 0 0,-19 17-1 0 0,33-14 1 0-1,-3 1-54 0-5,-7 4 0 0-1,-3 0 1 0 1,-5 4-1 0 0,-2 1 0 0-1,-8 4 1 0 1,-2 0-1 0-1,-3 4 0 0 1,-1 0 57 0-6,-2 1 1 0 0,-1 1 0 0 0,20-9 0 0 0,-2 1 0 0 0,0 0 0 0 0,0 1 0 0 0,0 0 0 0 0,-1 0 0 0 0,-1 2 0 0 0,-1 1 0 0 0,-1-1 15 0 0,-1 1 1 0 0,-1 0-1 0 0,1 0 1 0 0,2-1 0 0 0,1 1-1 0 0,-2-1 1 0 0,-3 2-1 0 0,0 1 1 0 0,-1 0 0 0 0,-1-1-1 0 0,1-1 1 0 0,-2 1-50 0 0,0-1 1 0 0,-1 1 0 0 0,-1 0 0 0 0,-2 2 0 0 0,0 0-1 0 0,0 0 1 0 0,7-3 0 0 0,2 0 0 0 0,0 0 0 0 0,-1 0-1 0 0,1 1 1 0 0,0 0-14 0 0,2-1 1 0 0,1 0 0 0 0,0 0 0 0 0,-1 1 0 0 0,-1-1 0 0 0,2-1 0 0 0,3-2 0 0 0,1-2 0 0 0,1 0 0 0 0,-26 13 0 0 0,2-1-52 0 0,5-1 0 0 0,1-3 0 0 0,6-4 0 0 0,3-2 1 0 0,5-1-1 0 0,1-1 0 0 0,6-2 0 0 0,1-1-59 0 0,4-2 0 0 0,2-2 0 0 0,3-3 0 0 0,2-2 0 0 0,-24 10 0 0 0,10-4-119 0 0,11-8 48 0 0,24 1 0 0 0,17-19 0 0 0,31-2 0 0 0,20-13 4 0 0,19-9 1 0 0,-16 0-1 0 0,4-2 1 0 0,5-1 0 0 0,1-1-1 0 0,5-3 1 0 0,0-3 192 0 0,4-2 1 0 0,1-2-1 0 0,13-7 1 0 0,4-1 0 0 0,-26 13-1 0 0,0-1 1 0 0,2 0-1 0 0,2-1 1 0 0,0 0 0 0 0,1-1-1 0 0,4-2 1 0 0,1 0-1 0 0,0 0 1 0 0,0 0-1 0 0,1 0 1 0 0,1-1-1 0 0,1-1 1 0 0,1 0-1 0 0,0 0 1 0 0,-1 1 0 0 0,0-1-1 0 0,1 2-27 0 0,-2 1 1 0 0,-1 0 0 0 0,3 0 0 0 0,7-5 0 0 0,2-1-1 0 0,-2 1 1 0 0,-5 5 0 0 0,-1 0 0 0 0,0 0 0 0 0,1-1-1 0 0,-1-1 1 0 0,0 1-1 0 0,0 0 1 0 0,-1 1-1 0 0,1-1 1 0 0,2-2-1 0 0,0 0 1 0 0,-1 0-1 0 0,-3 2 1 0 0,-2 0-1 0 0,0 1 1 0 0,-2 0-1 0 0,0-1 1 0 0,0 2-26 0 0,0-1 0 0 0,-1 0 0 0 0,1 2 1 0 0,-3 2-1 0 0,0 1 0 0 0,0 1 0 0 0,-3 2 1 0 0,0 1-1 0 0,0 0 0 0 0,23-12 1 0 0,-1 2 23 0 0,-4 1 1 0 0,-1 2 0 0 0,3-2 0 0 0,-3 0 0 0 0,-13 4 0 0 0,-1 0 0 0 0,-4 2-1 0 0,-1 1 38 0 0,-3 3 1 0 0,-3 0-1 0 0,-7 2 1 0 0,-3 2-1 0 0,34-14 1 0 0,-16 4 257 0 0,-13 7-115 0 0,-16 4 0 0 0,-25 11 1 0 0,-29 9-1 0 0,-26 13-108 346 0,-19 15 0-346 0,18-2 1 0 0,-3 2-1 0 0,-5 5 1 0 0,-3 2-1 0 0,-7 2 0 0 0,-1 1-51 342 0,-7 4 0-342 0,-3 1 1 0 0,20-11-1 0 0,-3 1 0 0 0,0-1 1 0 0,-3 2-1 0 0,0-1 0 0 0,0 0 1 0 0,-2 2-1 0 0,-1 1 0 0 0,0-1-16 18 0,-2 2 0-18 0,1-1 1 0 0,-2 2-1 0 0,-9 3 0 0 0,-2 1 1 0 0,1 1-1 0 0,4-2 0 0 0,0 1 1 0 0,0 0-1 0 0,-4 2 0 0 0,0 0 1 0 0,0 1 22 0 3,-2 1 0 0 1,0 0 0 0-1,-2 0 0 0 1,17-9 0 0-1,-1 0 0 0 1,0 0 0 0 0,1 0 0 0-1,-21 11 0 0 1,0 1 1 0-1,0-1-1 0 1,1 0 0 0-1,-1 0 0 0 1,0-1-10 0-2,20-9 0 0 1,0-1 1 0 0,0 1-1 0-1,0-1 1 0 1,0-1-1 0 0,-1 0 1 0 0,1 0-1 0-1,0 1 1 0 1,0 1-1 0 0,0 1 1 0 0,0 0-1 0-1,0-1 1 0 1,-20 11-1 0 0,0-1 1 0-1,1 0 30 0-2,3-2 1 0 0,0 0 0 0 0,1-1 0 0 0,1 1-1 0 0,0-1 1 0 0,2-1 0 0 0,11-7 0 0 0,1-1-1 0 0,1-1 1 0 0,0-1 0 0 0,1 0 0 0 0,0 0-14 0 2,5-2 1 0 0,0-1-1 0 0,1-1 1 0 0,-24 8-1 0 0,4-2 1 0 0,11-4-1 0 0,3-2 1 0 0,9-3-1 0 0,3-2-99 0 26,7-1 0 0 1,3-2-271 0-22,-19 1 0 0 0,47-14 0 0 0,51-31 0 0 0,44-20 212 0-7,-26 14 1 0 0,5-3-1 0 0,14-10 1 0 0,6-3-1 0 0,-20 12 1 0 0,3-1 0 0 0,1-1-1 0 0,4-1 1 0 0,1-2-1 0 0,2 0 105 0 0,4-2 0 0 0,2-1 0 0 0,1-1 0 0 0,9-5 0 0 0,1-1 0 0 0,0 0 0 0 0,-1 1 0 0 0,0 0 0 0 0,0 0 1 0 0,-19 11-1 0 0,1-1 0 0 0,-1 0 0 0 0,1 1 15 0 0,-1-1 1 0 0,1 1 0 0 0,0-1 0 0 0,1 1-1 0 0,4-2 1 0 0,3 0 0 0 0,-1 0 0 0 0,1 1 0 0 0,-1 0-1 0 0,1 0 1 0 0,-1 0 0 0 0,1 0 0 0 0,2-2-1 0 0,-1 1 1 0 0,1-1 0 0 0,0 0-12 0 0,0-1 0 0 0,1 0 0 0 0,-1 0 0 0 0,0 0 1 0 0,2 0-1 0 0,-1-1 0 0 0,0 0 0 0 0,1 2 1 0 0,0 0-1 0 0,0 1 0 0 0,0 1 0 0 0,0 0 1 0 0,-3 2-1 0 0,0-1 0 0 0,0 2 0 0 0,1-1 67 0 0,-1 2 1 0 0,0 0-1 0 0,0 0 1 0 0,1-1-33 0 0,-2 0 0 0 0,1 0 1 0 0,0 0-1 0 0,-1 1 1 0 0,-3 3-1 0 0,-1 1 0 0 0,-1 1 1 0 0,0-1-1 0 0,-1 0 1 0 0,0-1-1 0 0,0 0 1 0 0,-1 1-43 0 0,20-8 0 0 0,0 0 0 0 0,-1 1 0 0 0,-3-1 0 0 0,0 1 0 0 0,-1 1 0 0 0,-4 3 0 0 0,-1 1 1 0 0,0 1-1 0 0,-7 3 0 0 0,0 0 0 0 0,-2 1-50 99 9,-5 3 1-99 1,0 1 0 0 0,-3 1 0 0-1,23-7 0 0 1,-4 1 0 0-1,-10 3-1 0 1,-3 2 1 0-1,-6 4 0 0 1,-2 1-184 93 95,-8 2 0-93-1,-2 2 0 0 1,34-4 199 0-20,-31 12 1 0 1,-37 14-1 0-1,-39 14 1 0 1,-43 17 154 0-76,17-11 0 0 0,-5 1 0 0 0,-13 7 0 0 0,-5 2 0 0 0,-11 7 0 0 0,-4 1 1 0 0,23-12-1 0 0,-2 0 0 0 0,-2 1 2 17-10,-7 4 0-17 1,-3 1 1 0-1,-1 1-1 0 0,-5 0 1 0 0,-1 1-1 0 0,-2 1 1 0 0,17-9-1 0 0,0 0 1 0 1,-2 0-1 0-1,0 1 1 0 0,-1 0-1 0 0,0 1 1 0 0,-1-1-1 0 0,0 1 17 6 0,0-2 1-6 0,-1 1-1 0 0,0-1 1 0 1,-2 2 0 0-1,-9 4-1 0 0,-2 2 1 0 0,-1 0 0 0 0,1-1-1 0 0,2 0 1 0 0,0-1 0 0 0,0 0-1 0 0,0 1 1 0 0,-3 1 0 0 0,0 0-1 0 0,-1 1 1 0 1,0-1-38 0-1,18-7 0 0 0,0 0 0 0 0,-1 0 0 0 0,1-1 0 0 0,-2 2 0 0 0,-2 0 0 0 0,0 1 0 0 0,-1 0 0 0 0,0-1 0 0 0,1 1 0 0 0,2-3 0 0 0,1 1 0 0 0,0-1 0 0 0,0 0 0 0 0,1 1 1 0 0,-1-1-1 0 0,0 0 0 0 0,0 0 0 0 0,1 0 0 0 0,0-1-17 0 0,-18 9 1 0 0,2 0 0 0 0,-1 0 0 0 0,0 0 0 0 0,-1 0 0 0 0,0 0 0 0 0,1 0 0 0 0,1 0-1 0 0,6-3 1 0 0,2 1 0 0 0,0-1 0 0 0,1 0 0 0 0,3-3 0 0 0,1 1 0 0 0,0-2 0 0 0,0 0-183 0 0,5-2 1 0 0,-1-1 0 0 0,2 0-1 0 0,0 0 67 0 0,-17 10 0 0 0,1 1 0 0 0,2-4-288 0 0,10-10 0 0 0,1-3 0 0 0,3 2 0 0 0,4 2 0 0 0,3 1 1 0 0,2-1-1 0 0,-16 4 0 0 0,4 0 341 0 0,5 1 0 0 0,3-1 0 0 0,12-6 0 0 0,2-1 0 0 0,3 1 0 0 0,0 0 0 0 0</inkml:trace>
  <inkml:trace contextRef="#ctx0" brushRef="#br0" timeOffset="2317">1961 1508 12316 132378 47571,'-68'-44'-198'0'0,"-2"0"0"0"0,1 3 0 0 0,-1-3 1 0 0,3 3-167 816 0,1 0 0-816 0,-10-5 414 1464 0,17 0 0-1464 0,-4-2 1 0 0,4 5-1 0 0,0-3 60 1094 0,1 3 81-211 0,-1 1 0-883 0,9 3 1 0 0,4 2 100 612 0,5 4 1-612 0,1-2 513 730 0,1 9-444-322 0,9 0 0-408 0,12 20-165 186 0,18 12 1-186 0,18 14-1 0 0,19 21 1 0 0,15 7-78 92 0,20 11 1-92 0,-23-19 0 0 0,4 3-1 0 0,11 8 1 0 0,3 2 0 0 0,5 4 0 0 0,2 2-67 0 0,-23-18 1 0 0,1 1-1 0 0,2 1 1 0 0,6 5 0 0 0,2 1-1 0 0,1 0 1 0 0,-3-2 0 0 0,1 0-1 0 0,1 0 1 0 0,2 1 0 0 0,2 1-1 0 0,0-2-8 0 0,-2-1 0 0 0,0 0 0 0 0,1-1 0 0 0,7 3 0 0 0,0-1 0 0 0,0 0 0 0 0,-5-3 0 0 0,-2 0 0 0 0,1 1 0 0 0,1-1 0 0 0,-1 0 0 0 0,2 0-38-791 0,1 2 0 791 0,0-1 1 0 0,-1-1-1 0 0,-5-4 1 0 0,-1-2-1 0 0,-1 0 1 0 0,-4-2-1 0 0,-1 0 1 0 0,0-1-1 0 0,23 11 1 0 0,-1-3-65-3146 0,-5-5 1 3146 0,0-2-1 0 0,2 0 1 0 0,-2-2-1 0 0,-16-11 1 0 0,-3-1 0 0 0,-1-1-1 0 0,-1 0-134-1675 0,-4-3 1 1675 0,0-1-1 0 0,34 11 1 0 0,-12-9 0 0 0,-9-1-28-1650 1,-4-5 1 1650 1,-5 2 0 0-1,-13-6-384-1189 106,0 2 433 701-82,0-7 0 488 1,-15 3 0 0 0,-19-16 117-469 0,-29-11 1 469-1,-31-8 0 0 1,-30-16 0 0-1,33 20 0 0 1,-2-2 24-337-22,-9-2 1 337-1,-3-2 0 0 1,-19-10-1 0 0,-4-1 1 0 0,27 13 0 0-1,-1-1 0 0 1,-1-1-1 0 0,-5-3 1 0 0,0 0 0 0-1,0-1 4 0-3,-3-2 0 0 0,0-1 1 0 0,0-1-1 0 0,-2-2 0 0 0,-1-1 1 0 0,0 0-1 0 0,-1-2 0 0 0,1 0 1 0 0,-1 0-1 0 0,2 0 0 0 0,0-1 1 0 0,0 1 20 0 0,-1-1 1 0 0,1-1-1 0 0,-1 1 1 0 0,-1-2-1 0 0,1-1 1 0 0,2 0-1 0 0,5 4 1 0 0,3 0-1 0 0,-1-1 1 0 0,3 0-1 0 0,0-1 1 0 0,0 1 33 1211 0,2 1 1-1211 0,1-1 0 0 0,0 0 0 0 0,1-1 0 0 0,1-1 0 0 0,1 0 0 0 0,-20-18 0 0 0,2 2 0 0 0,5 3 0 0 0,2 2-21 2700 0,6 4 0-2700 0,0 2 1 0 0,3 3-1 0 0,1 2 0 0 0,8 7 1 0 0,2 2-1 0 0,3 1 1 0 0,0 0-30 2500 0,3 3 0-2500 0,2 1 1 0 0,-28-21-1 0 0,9 8 1 0 0,11 6 10 1746 0,7 6 1-1746 0,8 11 94 521 0,1 9 1-521 0,19 13 0 0 0,8 9-7 402 0,21 21 0-402 0,31 27 0 0 0,-10-18 0 0 0,5 2 0 0 0,8 7 0 0 0,4 0-17 222 0,9 6 1-222 0,3 1 0 0 0,-13-12-1 0 0,2 2 1 0 0,0 0 0 0 0,3 3 0 0 0,1 1-1 0 0,1 0 1 0 0,2 2 0 0 0,2 1-1 0 0,1-1-10 0 0,2 2 0 0 0,2-1 1 0 0,0 0-1 0 0,3 1 1 0 0,2 0-1 0 0,0-2 1 0 0,-2-2-1 0 0,1-1 1 0 0,0-1-1 0 0,1 0 1 0 0,1 0-1 0 0,0 0-34-138 0,2 1 0 138 0,0-1 0 0 0,2 0 0 0 0,3 1 0 0 0,0 1 0 0 0,0-2 0 0 0,-5-6 0 0 0,-1 0 0 0 0,0-1 0 0 0,-3-1 0 0 0,1-1 0 0 0,-1 0-68-3290 0,-4-2 0 3290 0,0 0 0 0 0,-1-1 1 0 0,-1-4-1 0 0,-2-2 0 0 0,-1 0 0 0 0,23 10 1 0 0,-4-2-1 0 0,-6-5 0 0 0,-1-3-6-2610 0,-7-4 0 2610 0,-1-2 0 0 0,-7-6 0 0 0,-2-1 0 0 0,-8-4 0 0 0,-2 0 0 0 0,31 3-100-1863 0,-14-9 0 1863 0,-12-3 70-1175 0,-15-3 1 1175 0,-12-24 0 0 0,-19-11-1 0 0,-25-11 18-934 0,-25-8 0 934 0,-32-5 1 0 0,26 25-1 0 0,-4 0 1 0 0,-10-4-1 0 0,-4-2-17-271 0,-9-4 0 271 0,-5-1 0 0 0,18 12 1 0 0,-4 0-1 0 0,0 1 0 0 0,-1-2 0 0 0,-1-1 1 0 0,-1 1-1 0 0,-5-1 0 0 0,0 0 0 0 0,0 1-7 0 0,-1-1 0 0 0,0 1 0 0 0,-2 0 0 0 0,-6-1 1 0 0,-1 0-1 0 0,1-1 0 0 0,5 1 0 0 0,2-1 0 0 0,1 0 1 0 0,1 1-1 0 0,0-1 0 0 0,0 0 59 236 0,-1 1 1-236 0,1-1-1 0 0,1 1 1 0 0,6 0 0 0 0,2 1-1 0 0,1 0 1 0 0,3 3 0 0 0,0 0-1 0 0,2 0 1 0 0,-23-13 0 0 0,3 1 76 2405 0,4 2 1-2405 0,2 1-1 0 0,0-2 1 0 0,2 1-1 0 0,11 6 1 0 0,2 1-1 0 0,4-1 1 0 0,2 0 60 2472 0,3 2 0-2472 0,2 1 0 0 0,4-1 1 0 0,1 0-1 0 0,-30-26 0 0 0,9 9-76 2174 0,9 7 0-2174 0,3 4 337 1334 0,6-1-287-711 0,12 19 1-623 0,29 29-1 0 0,39 36 1 0 0,32 23-52 153 0,-16-22 0-153 0,5 2 0 0 0,11 11 0 0 0,5 4 0 0 0,-13-14 1 0 0,2 3-1 0 0,2 0 0 0 0,3 3 0 0 0,2 1 0 0 0,1 1 47 0 0,3 3 1 0 0,2 1-1 0 0,2 0 1 0 0,-15-11 0 0 0,2 2-1 0 0,1-1 1 0 0,-2-2 0 0 0,15 8-1 0 0,0-2 1 0 0,0-1 0 0 0,2 2-1 0 0,0-2 1 0 0,0 1-53-191 0,0-2 1 191 0,0-1 0 0 0,1 0 0 0 0,0 0 0 0 0,1-1 0 0 0,-1-1 0 0 0,-4-2 0 0 0,-2-1 0 0 0,1-1 0 0 0,-3-2 0 0 0,1-1 0 0 0,-1-1-42-3380 0,1-2 1 3380 0,-1 0 0 0 0,-1-2-1 0 0,-8-3 1 0 0,-2-2 0 0 0,0-2-1 0 0,24 10 1 0 0,-2-4 0 0 0,-11-5 0 0 0,-3-3-255-2724 0,-8-6 0 2724 0,-2-2 0 0 0,-9-5 0 0 0,-2-2 0 0 0,28 0 91-1486 0,-15-7 0 1486 0,-17-12 0 0 0,-27-16 225-1281 0,-23-17 1 1281 0,-38-31 0 0 0,9 32 0 0 0,-6 0 0 0 0,-7-8 0 0 0,-4-2-53-479 0,-7-1 0 479 0,-4-2 0 0 0,-14-7 0 0 0,-5-1 0 0 0,24 18 0 0 0,-1 0 0 0 0,0 1 0 0 0,-5-3 0 0 0,-1 1 0 0 0,0 0-6 0 0,-4 1 0 0 0,-1-1 1 0 0,0 1-1 0 0,-2 0 1 0 0,-1-1-1 0 0,0 1 0 0 0,-4 0 1 0 0,-1-1-1 0 0,0 1 1 0 0,3 0-1 0 0,0 1 1 0 0,1-1-141 0 0,-1 1 0 0 0,0-1 0 0 0,0 0 0 0 0,2 0 0 0 0,1-2 0 0 0,2 3 0 0 0,7 5 0 0 0,1 1 0 0 0,2 1 1 0 0,-27-15-1 0 0,2 2 81 1798 0,3 5 1-1798 0,2 1 0 0 0,8 5 0 0 0,3 1 0 0 0,10 5-1 0 0,2 1 1 0 0,6 2 0 0 0,2 0 9 2676 0,-38-20 0-2676 0,15 11 0 0 0,9 5 0 0 0,9 1 542 1672 0,8 6 0-1672 0,5 1 122 1045 0,1 2-456-409 0,10 1 1-636 0,21 19 0 0 0,27 17 0 0 0,27 24-71 203 0,32 23 1-203 0,-25-18-1 0 0,4 3 1 0 0,16 9 0 0 0,5 2-1 0 0,-21-15 1 0 0,1 2 0 0 0,2 0-8 0 0,3 4 1 0 0,2 0 0 0 0,1 0 0 0 0,8 3-1 0 0,3-1 1 0 0,0 1 0 0 0,0 0 0 0 0,1 0-1 0 0,0-1 1 0 0,3 0 0 0 0,0-1 0 0 0,0 0-78 0 0,1 0 1 0 0,0-1 0 0 0,1 0 0 0 0,-1 1 0 0 0,-1-1 0 0 0,1-1 0 0 0,-6-5 0 0 0,0-2 0 0 0,-1 0 0 0 0,-6-5-1 0 0,0 0 1 0 0,-2-1-114-2313 0,-3-3 1 2313 0,-1-1 0 0 0,-2-2 0 0 0,22 8 0 0 0,-5-4-1 0 0,-11-7 1 0 0,-3-4 0 0 0,-10-5 0 0 0,-2-3-339-2242 0,32 8 0 2242 0,-13-13 353-965 0,-11-5 1 965 0,-27-28 0 0 0,-14-10 0 0 0,-20-10 100-776 0,-18-5 1 776 0,-34-12 0 0 0,14 22 0 0 0,-3 0 0 0 0,-7-4 0 0 0,-3-1-23-312 0,-4-3 1 312 0,-3-2 0 0 0,-18-6-1 0 0,-3-2 1 0 0,25 16 0 0 0,0 1-1 0 0,-2-1 1 0 0,-3 0 0 0 0,0 0-1 0 0,-2 0 5 0 0,-4-2 1 0 0,0 0-1 0 0,-2 1 1 0 0,-1-2-1 0 0,0-1 1 0 0,-1 1-1 0 0,-1 1 1 0 0,-1-1-1 0 0,0 1 1 0 0,3 1-1 0 0,1-1 1 0 0,-1 0-45 0 0,3 1 0 0 0,-1-1 1 0 0,1 0-1 0 0,-2 0 0 0 0,0 0 1 0 0,2 1-1 0 0,-17-9 1 0 0,3 3-1 0 0,4 3 0 0 0,3 3 112 2109 0,9 4 0-2109 0,2 2 0 0 0,11 7 0 0 0,4 2 0 0 0,-31-19 1 0 0,14 9 816 1891 0,11 9-647-1110 0,14 13 0-781 0,25 15 1 0 0,24 20-1 0 0,23 15-88 550 0,23 13 0-550 0,-11-7 0 0 0,6 4 0 0 0,10 6 0 0 0,4 2 1 0 0,9 9-1 0 0,4 3-25 42 0,-20-17 1-42 0,2 1 0 0 0,1 1-1 0 0,7 1 1 0 0,1-1 0 0 0,2 2-1 0 0,3 2 1 0 0,1 1 0 0 0,1-1-1 0 0,1-1 1 0 0,0 0 0 0 0,1-1-124 0 0,-1 0 1 0 0,1-1 0 0 0,1 1-1 0 0,-15-11 1 0 0,2 0 0 0 0,-1 1-1 0 0,1-2 1 0 0,15 10 0 0 0,1 0-1 0 0,-1-1 1 0 0,3 0 0 0 0,0 0 0 0 0,0-1-282-1672 0,-2 0 0 1672 0,-1-1 1 0 0,2-2-1 0 0,1-5 1 0 0,1-2-1 0 0,0-2 0 0 0,-4-3 1 0 0,-1 0-1 0 0,1-3 295-3045 0,3-3 0 3045 0,0-1 0 0 0,0-2 0 0 0,-6-2 0 0 0,0 0 0 0 0,2-3 0 0 0,8-1 0 0 0,0 0 0 0 0,0-1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23:26.533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19344 393 12401 265560 45532,'0'-40'532'0'0,"-4"3"-241"0"0,-9 5 1 0 0,-3 3-450 0 0,-16 10 0 0 0,6 6 162 0 0,-7 0 1 0 0,-8 8 0 0 0,-10-3-1 0 0,-1 1 1 0 0,2-2 41 0 0,2-1 0 0 0,2 3 0 0 0,7-4 168 0 0,0 2 1 0 0,0-4 0 0 0,0 5-86 0 0,-1-3 1 0 0,1 6-1 0 0,0-3-12 0 0,0-1 0 0 0,0 7 0 0 0,-1-5 0 0 0,1 3-32 0 0,0-3 0 0 0,0 5 1 0 0,-3-4 15 0 0,-3 4 1 0 0,-14 2-1 0 0,-9 0-250 0 0,5 0 1 0 0,7 0-1 0 0,16 2 1 0 0,1 2 126 0 0,0 3 0 0 0,0 1 0 0 0,0-3 0 0 0,0 1 22 0 0,-1-1 1 0 0,1 3 0 0 0,0-1 0 0 0,0-3 18 0 0,0-2 1 0 0,-7 5 0 0 0,0-1 0 0 0,3-1-11 0 0,1-3 0 0 0,-4 4 0 0 0,1 1 0 0 0,1-3-16 0 0,3-1 0 0 0,2 3 0 0 0,-1 1-24 0 0,1-3 0 0 0,-7 0 10 0 0,1 3 0 0 0,-1-3-12 0 0,7 9 0 0 0,0-6 11 0 0,-1 6 0 0 0,8-7 21 0 0,-1 7 1 0 0,13-6 43 0 0,-6 6 1 0 0,0-2 39 0 0,-13 2 1 0 0,0 2-61 0 0,0-8 0 0 0,6 6-15 0 0,0-7 1 0 0,1 7-1 0 0,-8-6 12 0 0,1-3 0 0 0,7-2 34 0 0,-1-2 0 0 0,-9 0-57 0 0,-10 0 1 0 0,-4 3 0 0 0,-1 1-107 0 0,5 3 1 0 0,-1-1 81 0 0,1-6 1 0 0,2 7-1 0 0,-9-1 1 0 0,11-1 29 0 0,7-3 1 0 0,2-2 0 0 0,0 0 185 0 0,-1 0 1 0 0,-7 2-103 0 0,-6 4 0 0 0,-1-3 0 0 0,-1 3 45 0 0,3-4 0 0 0,4 0-117 0 0,-11 5 0 0 0,7-3 0 0 0,-7 7 0 0 0,11-2-38 0 0,7-5 0 0 0,2-2 0 0 0,0-2 0 0 0,-1 0 1 0 0,1 0 1 0 0,0 0 0 0 0,0 0 105 0 0,0 0-52 0 0,8 0 1 0 0,-15 0 0 0 0,3 0 13-61 0,-5 0 0 61 0,-2 0 0 0 0,6 0-35-411 0,-1 0 1 411 0,5 0-1 0 0,8 0 1-376 0,-3 0 0 376 0,-9 0 1 0 0,-1 0-1 0 0,1 0 45-107 0,3 0 0 107 0,-3 0-17-43 0,-8 0 0 43 0,-9 0 1 0 0,-13-2-29-42 0,9-4 1 42 0,8 4-1 0 0,18-5 1 0 0,0 5-15 0 0,-1 2 1 0 0,1-2 0 0 0,0-3-1 0 0,0-1 47-23 0,0 1 1 23 0,-1-3 0 0 0,1-1 63-295 0,0-2 1 295 0,-7 7-1 0 0,1-5-67-348 0,1 0 1 348 0,-4 5-1 0 0,0-7-26-124 0,-2 2 0 124 0,4 1 0 0 0,-4 3-18-41 0,2-1 1 41 0,9-1 0 0 0,6 7-1 0 0,-1 0-35-32 0,-3 0 1 32 0,-7 0 8-6 0,-8 0 1 6 0,2-6-1 0 0,-9-1 1 0 0,11 3 30-3 0,7 2 0 3 0,1 2 1 0 0,1-2-1 0 0,0-3 63-217 0,0-1 1 217 0,0-1 0 0 0,-1 7 0 0 0,1 0-45-399 0,0 0 0 399 0,0-6 0 0 0,0-1 0 0 0,-1 3-39-303 0,1 1 0 303 0,-6 3 0 0 0,-1 0 1 0 0,0 0-21-153 0,-2 0 1 153 0,7 0 0 0 0,-7 0-1 0 0,0-2 22-47 0,-4-4 1 47 0,2 4 0 0 0,0-5-1 0 0,-1 5 68-4 0,1 2 0 4 0,0-2 0 0 0,-4-3 0 0 0,2-1 50-224 0,-3 1-1 224 0,1 1 1 0 0,-3 0 0 0 0,3-3-40-502 0,-1 3 0 502 0,-6 2 0 0 0,7 2 0 0 0,-5 0-62-288 0,0 0 1 288 0,-4-7 0 0 0,11 1 0 0 0,-5 1 11-36 0,-2 3 1 36 0,1 2 0 0 0,-1 0-1 0 0,0 0-66 0 0,0 0 1 0 0,-6 0 0 0 0,0 0 0 0 0,1 0-2-280 0,3 0 0 280 0,3 0 0 0 0,-3 0 0 0 0,-3 0 13-455 0,-1 0 0 455 0,0 0 0 0 0,6 2 0 0 0,0 3 18-228 0,0 1 0 228 0,-6 1 0 0 0,0-7 0 0 0,2 0 36-18 0,2 0 0 18 0,-5 0 1 0 0,1 0-1 0 0,0 0 28-347 0,-3 0 1 347 0,5 0 0 0 0,-9 0-1 0 0,0 0 13-614 0,3 0 0 614 0,-5 0 1 0 0,6-2-1 0 0,1-3-35-258 0,-1-1 1 258 0,-4-1-1 0 0,5 7 1 0 0,-3 0 17-15 0,-4 0 0 15 0,0 0 0 0 0,-2 0 0 0 0,2 0-152-121 0,0 0 1 121 0,-5-6 0 0 0,12-1 0 0 0,-1 3 102-336 0,1 2 1 336 0,-5 2-1 0 0,6-3 1 0 0,3-1 33-148 0,2-3 0 148 0,-4-1 1 0 0,0 3-1 0 0,2-1 24-3 0,2 1 1 3 0,2-3 0 0 0,0 1 0 0 0,0 1 44-132 0,0-3 1 132 0,3 7 0 0 0,1-5 0 0 0,3 5-79-389 0,-2 2 1 389 0,-1-2 0 0 0,1-2-1 0 0,4-3-51-242 0,2 3 0 242 0,-5 2 0 0 0,6 2 0 0 0,-1 0-73-41 0,0 0 1 41 0,0 0 0 0 0,4 0 0 0 0,-4 0 39 0 0,-2 0 0 0 0,5 0 0 0 0,-6 0 1 0 0,1 0 108-133 0,0 0 0 133 0,0-7 1 0 0,-4 0-1 0 0,2 3 75-433 0,-3 2 1 433 0,1 2-1 0 0,-3-2 1 0 0,3-3-89-269 0,-1-1 0 269 0,-6-1 0 0 0,9 7 1 0 0,-3 0-36-84 0,3 0 1 84 0,-4 0-1 0 0,5 0 1 0 0,-1 0-80-4 0,0 0 1 4 0,2 0-1 0 0,-5 0 1 0 0,3 0 32-212 0,-2 0 0 212 0,4 0 1 0 0,-3 0-1 0 0,1 0 53-410 0,2 0 0 410 0,-11 0 1 0 0,7 0-1 0 0,-1 0 26-276 0,-1 0 1 276 0,-1 0 0 0 0,-2 0-1 0 0,3 0-8-101 0,3 0 0 101 0,-1 0 1 0 0,6 2-1 0 0,0 3-17-8 0,0 1 0 8 0,-4 1 0 0 0,6-7 1 0 0,3 0-49-136 0,1 0 1 136 0,-4 6 0 0 0,1 1 0 0 0,1-3-5-468 0,3-1 0 468 0,2-3 0 0 0,-1 0 0 0 0,1 2-5-301 0,0 4 1 301 0,-11-4 88-157 0,-9 5 1 157 0,-6-5-1 0 0,-5-2-8-57 0,11 0 1 57 0,9 0 0 0 0,11 0-6-2 0,0 0 1 2 0,-7 0 0 0 0,0 0 0 0 0,3 0-39 0 0,1 0 1 0 0,-1 0-73-219 0,-9 0 0 219 0,-9 7 78-440 0,-18-1 0 440 0,5 1 1 0 0,9-7-1 0 0,10 0-7-269 0,5 0 0 269 0,7 0 1 0 0,-7 0-1 0 0,0 0 11-188 0,0 0 1 188 0,4 0 0 0 0,-4 0-1 0 0,2 0 37-40 0,4 0 0 40 0,-4 0 0 0 0,0 0 0 0 0,1 0 44 0 0,-1 0 0 0 0,-5 6 1 0 0,5 1-1 0 0,1-3-60-192 0,-1-2 0 192 0,0-2 0 0 0,4 2 0 0 0,-4 3-55-480 0,-2 1 0 480 0,0 7 0 0 0,-4-4 0 0 0,1 0-13-351 0,-1 0 1 351 0,4 4-1 0 0,-2-5 1 0 0,-1 1 39-105 0,3 0 0 105 0,-4 4 0 0 0,6-4 0 0 0,-2 1 10-11 0,-5 6 0 11 0,7-5 0 0 0,1 2 1 0 0,1 0 9-310 0,0-2 0 310 0,-6 4 0 0 0,6-6 0 0 0,3-1-27-654 0,1 1 0 654 0,3 6 0 0 0,-2-2-26-539 0,-5 5 1 539 0,2 1-1 0 0,-6 1-77-307 0,2-1 0 307 0,7 3 74-231 0,2 4 1 231 0,4-4 0 0 0,-11 6 2-29 0,5 1 0 29 0,8-5 0 0 0,0 8 1 0 0,10 1 0 0 0,-4 6 22 0 0,6 0 0 0 0,10-4 41 0 0,4 5 0 0 0,5 3-46 0 0,2 16 0 0 0,9-3 0 0 0,2-3 10-19 0,0-8 0 19 0,12 3 0 0 0,-1 0 20-341 0,7 2 0 341 0,3-4 0 0 0,7 2 16-438 0,1-7 0 438 0,-3 3 0 0 0,-3-14 0 0 0,-3 3-17-368 0,-3 0 0 368 0,7-7 0 0 0,-2 4 0 0 0,4 1 103-187 0,2-1 0 187 0,0-4 1 0 0,0 7-1 0 0,1 0-52-19 0,-1-3 1 19 0,7 1 0 0 0,1-5 0 0 0,1 4-20 0 0,0 1 1 0 0,5 4 0 0 0,-3-9 0 0 0,2-2-32 0 0,2-2 1 0 0,12-1-1 0 0,-10 3 1 0 0,3 2 5 0 0,4-2 1 0 0,7-2-1 0 0,-5-2 1 0 0,1-1-26 0 0,1 1 1 0 0,1-3 0 0 0,6 1 0 0 0,-3-3 19 0 0,3 0 1 0 0,-4 7-1 0 0,2-9 1 0 0,0 2 20 0 0,-2-2 1 0 0,12 5 0 0 0,-3-7 0 0 0,-1 2-9 0 0,-4 0 0 0 0,9-2 1 0 0,-5 4-1 0 0,3-4 30 0 0,-1-2 1 0 0,-1 6 0 0 0,1-4 0 0 0,1 2-11 0 0,-3 0 0 0 0,5-7 1 0 0,-11 5-1 0 0,4 0-23 0 0,3 0 0 0 0,-1-4 0 0 0,3 4 1 0 0,1-1 43 0 0,3 1 0 0 0,0-4 0 0 0,-4 4 0 0 0,-1 0-17 0 0,-1-1 1 0 0,10-3 0 0 0,-11 4 0 0 0,3 0-6 0 0,0 0 1 0 0,-5-5 0 0 0,0 5 0 0 0,0 0-18 0 0,5 0 1 0 0,-1 0-1 0 0,-3 4 1 0 0,-3-4-42 0 0,0-2 1 0 0,6 6 0 0 0,-8-4 0 0 0,4 2-4 0 0,3 0 0 0 0,-3-7 1 0 0,-2 7-1 0 0,-2 1 8 0 0,2-4 1 0 0,9 6 0 0 0,2-10 0 0 0,-3 1 85 0 0,-1 1 0 0 0,10-5 0 0 0,3 5 0 0 0,-3-1 26 0 0,-1-1 1 0 0,1 1 0 0 0,-4-5-1 0 0,0 2-65 0 0,0 3 1 0 0,5 6 0 0 0,-7-6-1 0 0,-2-1 4 0 0,-3 3 1 0 0,5-5 0 0 0,0 7 0 0 0,0-2-4 0 0,2-5 0 0 0,-6 1 1 0 0,4-1-1 0 0,-3 2 15 0 0,3-1 1 0 0,2-3 0 0 0,7 0 0 0 0,-5 2-19 0 0,-2 3 1 0 0,7 0 0 0 0,-3-7-1 0 0,3 0 9 0 0,-2 0 1 0 0,1 0 0 0 0,-6 0 0 0 0,0 0-6 0 0,1 0 0 0 0,3 0 0 0 0,-4 0 0 0 0,0 0 18 0 0,0 0 0 0 0,5 0 0 0 0,-7 0 0 0 0,0 0-36 51 0,2 0 0-51 0,-7 0 0 0 0,7 0 0 0 0,-2 0 20 347 0,0 0 0-347 0,9 0 1 0 0,-5 0-1 0 0,0 0-35 68 0,-4 0 1-68 0,9 0-1 0 0,0 0 1 0 0,-3 0-39 482 0,-2 0 0-482 0,-4 0 1 0 0,-4 0-1 0 0,2 0 42 590 0,2 0 0-590 0,2 0 1 0 0,-5-3-1 0 0,3-1 9 64 0,-2-3 0-64 0,2 1 0 0 0,-2 6 0 0 0,-3 0 0 237 0,3 0 0-237 0,0 0 1 0 0,-3 0-1 0 0,3-2 73 621 0,2-5 0-621 0,7 5 1 0 0,-5-4-1 0 0,-2 3 30 154 0,-5 3 1-154 0,14-6 0 0 0,-11-1 0 0 0,2 1-54 140 0,6-3 1-140 0,-6 5 0 0 0,2-7 0 0 0,-4 0 63 516 0,-5 0 0-516 0,11 7 0 0 0,-8-5 0 0 0,4 2-63 107 0,2 1 1-107 0,2-3 0 0 0,-6 5 0 0 0,-2-3-140 168 0,1 3 0-168 0,1-5 0 0 0,-2 3 0 0 0,-1-1 41 564 0,-1-2 0-564 0,10 7 1 0 0,-11-6-1 0 0,3 1 18 286 0,0 0 1-286 0,-5-6 0 0 0,0 5 0 0 0,-2-1 2 148 0,0 0 1-148 0,4 1-1 0 0,-10 3 1 0 0,-1-4 62 465 0,1-1 0-465 0,4 3 0 0 0,-5-4 0 0 0,1 2 64 533 0,-1 5 0-533 0,-1-7 0 0 0,-5 0 1 0 0,2-2-57 119 0,2 0 1-119 0,0 2-1 0 0,-6-4 1 0 0,0 2 47 127 0,0-2 0-127 0,0 4 0 0 0,2-2 0 0 0,2-2-69 467 0,2-3 0-467 0,-2 1 0 0 0,-6 1 0 0 0,-1 3-30 613 0,5-2 0-613 0,3-2 1 0 0,-6-1-1 0 0,1 3-61 338 0,0 2 1-338 0,0 2 0 0 0,2-4-1 0 0,2 2-38 163 0,2-2 1-163 0,1-1-1 0 0,-8 1 1 0 0,1 4 69 304 0,0 3 0-304 0,4-6 0 0 0,-2 6 0 0 0,-4-1 14 613 0,-1 0 0-613 0,1-4 0 0 0,0 5 0 0 0,-3-1 12 377 0,-2 0 0-377 0,-6 3 0 0 0,4 3 0 0 0,0-1-7 102 0,0-2 0-102 0,0-3 0 0 0,5 4 0 0 0,-5-3 6 111 0,-2-3 0-111 0,6 4 1 0 0,-2-4-1 0 0,3 1 6 257 0,-3-1 0-257 0,5 0 1 0 0,-7-4-1 0 0,2 1 6 561 0,0-1 1-561 0,-6 0 0 0 0,4 0 0 0 0,0 2 5 510 0,0-3 0-510 0,-4-1 0 0 0,4 0 1 0 0,0 1 11 153 0,0 3 0-153 0,-6 2 1 0 0,2-4-1 0 0,-5 2 3 130-22,-2-2 0-130 1,0 4 0 0-1,1-2-11 102-3,-1-2 1-102-1,7-1-1 0 1,-1 1-35 168 23,-1 2 1-168-1,4-4-1 0 1,-3-5-2 360 2,-1 4 1-360 0,-3-1-1 0 0,-1-3-27 393 0,-1 5 0-393 0,9-5 37 352 0,4-4 0-352 0,-4-5 0 0 0,-2 7 78 163 0,-5 0 0-163 0,-8 5 105 36 0,-1-14 1-36 0,1 0-105 52 0,6-6 1-52 0,-6 0-16 152 0,0 0 0-152 0,-3 0-142 206 0,3-1 1-206 0,-5 1-81 182-19,-8 0 0-182 1,-1 0 204 125-119,1 0 0-125 0,-7-1 35 98 10,0 1 0-98-1,-9 0-43 82 45,3 0 1-82-1,-3 0 13 58 24,3-1 1-58 0,-5 8-21 147 13,4-1 0-147-1,-3 7-92 88 8,-3-7 1-88 1,-3 14-349 100 28,-3-7 342 16 11,-5 8 0-116 0,-11-17 24 100 0,-4 9 1-100 0,2 0-78 67 0,-9 6 0-67 0,14 7 61 52 0,-7 0 1-52 0,0 7-134 11 0,-14-7 1-11 0,1 2 217 0 0,0-2 1 0 0,0-5-1 0 0,0 5 22 47 0,-1-4 0-47 0,-1 4-52 35 0,-5 0 0-35 0,-4 0-49 0 0,-9-7 0 0 0,1 0 0 0 0,1 1 41 0 0,5-1 0 0 0,10 7 1 0 0,8 0 20 0 0,-8-2 0 0 0,3 4 0 0 0,-7 0 1 0 0,5 2 0 0 0,-5-6 0 0 0,0 4 0 0 0,3 0-1 0 0,1 5 0 0 0,3-3 1 0 0,0 0-1 0 0,0 1-8 0 0,0-1 0 0 0,-1 0 1 0 0,-1 5-1 0 0,-2-5-33 0 0,-3-2 0 0 0,-2 7 0 0 0,4-5 0 0 0,-4 3 24 0-19,-2-1 1 0 0,7-1 0 0 0,-5 3 0 0-1,2-1 4 0-11,0 1 0 0 0,-6-3 0 0 0,6 1 0 0 0,3 1-4 0-1,2-3 1 0 1,-5 7 0 0 0,-2-5 0 0 0,0 3-3 0 0,0-3 0 0 1,-4 5 0 0 0,4-5 0 0-1,0 5 34 0 10,0 2 0 0 1,-4-2 0 0-1,4-2 1 0 0,0-3-13 0 8,0 3 0 0 0,-6 2 0 0 1,4 2 0 0-1,-3 0-10 0 7,1 0 1 0 0,2 0 0 0 1,-4 0-1 0-1,3 2-54 0 5,4 4 1 0 1,-8-3-1 0-1,5 3 54 0 1,0-4-3 0 0,-7-2 1 0 0,9 7-1 0 0,-4-1 1 0 0,6-1-7 0 0,5-3 0 0 0,-5 4 0 0 0,1 1 0 0 0,1 0-15 0 0,3 1 1 0 0,-5-6-1 0 0,0 7 1 0 0,3-2-4 0 0,1-1 1 0 0,-4 1-1 0 0,1-5 1 0 0,-1 2 47 0 0,-2 3 1 0 0,7-1 0 0 0,-7-6 0 0 0,2 0 5 0 0,0 0 0 0 0,-6 0 1 0 0,6 2-1 0 0,3 3 1 0 0,1 1 1 0 0,-3 1-1 0 0,-1-7 1 0 0,2 0-13 0 0,3 0 0 0 0,2 0 0 0 0,-3 0 0 0 0,-1 0-7 0 0,-3 0 0 0 0,0 0 1 0 0,7 0-1 0 0,0 0 8 0 0,0 0 0 0 0,0 0 0 0 0,-1 0 1 0 0,1 0-12 0 0,0 0 0 0 0,0 0 0 0 0,0 0 0 0 0,0 0 3 0 0,-1 0 0 0 0,-5 0 1 0 0,-1 0-1 0 0,2 0-22 0 0,3 0 1 0 0,2 6 0 0 0,-3 1 0 0 0,-1-3 3 0 0,-3-1 0 0 0,0-3 0 0 0,7 0 0 0 0,0 0 6 0 0,0 0 1 0 0,0 6-1 0 0,-1 1 1 0 0,1-3-60 0 0,0-2 0 0 0,0 5 0 0 0,-3-1 1 0 0,-1-1 48 0 0,-3-3 1 0 0,0-2 0 0 0,7 2-1 0 0,0 2 22 0 0,0 3 1 0 0,-7-1-1 0 0,0-6 1 0 0,3 0 6 0 0,1 0 1 0 0,3 2 0 0 0,0 3 0 0 0,0 1 25 0 0,0-1 0 0 0,-7-1 0 0 0,0 0 1 0 0,3 3-30 0 0,1-3 1 0 0,3 5 0 0 0,-2 0 0 0 0,-3-1-2 0 0,-2 1 1 0 0,1 0 0 0 0,3-5-1 0 0,-1 5-13 0 0,-3 2 1 0 0,-6-7-1 0 0,6 5 1 0 0,0-3 16 0 0,-2 1 1 0 0,7 6 0 0 0,-7-6 0 0 0,2-3-9 0 0,1-2 0 0 0,-3 5 0 0 0,4-1 0 0 0,-2-1 27 0 0,3-3 1 0 0,-5 4-1 0 0,0 1 1 0 0,0-3-24 0 0,0-2 1 0 0,-4-2 0 0 0,4 2-1 0 0,0 3-11 0 0,0 1 1 0 0,-4 1 0 0 0,4-7 0 0 0,0 0-12 0 0,0 0 1 0 0,-6 6 0 0 0,4 1 0 0 0,0-3 5 0 0,4-2 0 0 0,-9-2 0 0 0,3 0 0 0 0,2 0 15 0 0,0 0 1 0 0,9 0 0 0 0,-7 0 0 0 0,2 0 28-25 0,0 0 0 25 0,-6 0 0 0 0,4 0 1 0 0,0 0-15-13 0,0 0 0 13 0,-8 0 0 0 0,1 0-22 0 0,-1 0 1 0 0,-5 0 0 0 0,15-2 0 0 0,0-2 15-149 0,-2-3 0 149 0,7-1 0 0 0,-7 3 0 0 0,2-1-33-440 0,1 1 0 440 0,-8-3 0 0 0,5 1 0 0 0,0 1 14-309 0,1-3 0 309 0,-6 7 0 0 0,5-7 0 0 0,-2 3 3-109 0,-4-1 1 109 0,-1-6 0 0 0,1 6-1 0 0,2 1 1-13 0,-3-3 0 13 0,1 7 0 0 0,-1-7 1 0 0,3 3-2-87 0,-2-1 1 87 0,-1-1 0 0 0,-1 3 0 0 0,1-1 0-428 0,1 1 0 428 0,-14-3 0 0 0,9 1 0 0 0,-2 3 30-339 0,0 1 0 339 0,5-3 0 0 0,-1-1 0 0 0,3 1 38-88 0,-1-3 1 88 0,-6 5 0 0 0,9-7 0 0 0,-2 2-30 0 0,1 5 0 0 0,-10 0 0 0 0,7-1 0 0 0,-1-1-5-105 0,3 1 0 105 0,1-3 1 0 0,-3 1-1 0 0,1 3-40-435 0,3 2 0 435 0,0 2 1 0 0,-5 0-1 0 0,5-3-48-196 0,6-3 0 196 0,-4 4 0 0 0,0-5 0 0 0,-2 5 4-8 0,-1 2 0 8 0,8 0 0 0 0,-5 0 0 0 0,0-2 6 0 0,-1-5 0 0 0,6 5 0 0 0,-5-5 0 0 0,0 5 7-97 0,-1 2 1 97 0,6 0 0 0 0,-5 0-1 0 0,0-2 113-392 0,-1-4 0 392 0,8 3 0 0 0,-5-3 0 0 0,2 4-53-324 0,1 2 1 324 0,-8 0 0 0 0,8 0-1 0 0,1 0-32-146 0,3 0 1 146 0,-5 0-1 0 0,0 0 1 0 0,3 0-66-4 0,1 0 0 4 0,3 0 0 0 0,-2 0 0 0 0,-3 0 44-7 0,-2 0 1 7 0,-6 0-1 0 0,6 0 1 0 0,1 0-23-236 0,-3 0 0 236 0,4 0 0 0 0,-8 0 0 0 0,0 0 59-534 0,2 0 0 534 0,-5 0 0 0 0,5 0 0 0 0,-2 0 5-309 0,-3 0 1 309 0,-3 0-1 0 0,10 0 1 0 0,-2 0-2-90 0,-5 0 0 90 0,1 0 0 0 0,1 0 0 0 0,5 0-5-7 0,1 0 1 7 0,-1-7 0 0 0,-7 1-1 0 0,5 1-25-200 0,2 3 0 200 0,-6 0 1 0 0,2-2-1 0 0,-3-3-29-425 0,3 3 1 425 0,-3 2 0 0 0,7 2 0 0 0,-2 0 5-334 0,-4 0 0 334 0,0 0 0 0 0,-1 0 0 0 0,3 0-1-175 0,-3 0 0 175 0,5 0 1 0 0,0 0-1 0 0,0 0 11-11 0,0 0 0 11 0,0 0 0 0 0,-5 0 0 0 0,3 0 36-178 0,-2 0 0 178 0,6 0 0 0 0,0 0 0 0 0,2 0 4-477 0,1 0 1 477 0,-8 0 0 0 0,8 0 0 0 0,1 0-6-451 0,3 0 0 451 0,-5 2 0 0 0,0 2 0 0 0,3 3-88-222 0,1-3 0 222 0,3 0 1 0 0,-2 1-1 0 0,-3 1-5-40 0,-2-1 0 40 0,1-3 1 0 0,5 0-1 0 0,1 2 75 0 0,0 3 1 0 0,-7-1 0 0 0,1-6 0 0 0,1 0 94-65 0,3 0 0 65 0,-5 0 0 0 0,-2 0 0 0 0,0 0-61-450 0,0 0 0 450 0,0 0 1 0 0,5 0-1 0 0,-3 0 90-486 0,2 0 1 486 0,-3 0 0 0 0,-1 0-1 0 0,0 2-137-291 0,0 5 0 291 0,0-5 1 0 0,4 5-1 0 0,-4-5-23-62 0,-2-2 0 62 0,5 6 0 0 0,-8 1 0 0 0,1-3-17 0 0,2-1 0 0 0,-4 3 1 0 0,6 1-1 0 0,-2-1 38-267 0,-5 3 0 267 0,-1-7 0 0 0,-1 5 0 0 0,2-3 63-612 0,3 2 1 612 0,2-3 0 0 0,-4 3 0 0 0,4-2-9-358 0,2 3 1 358 0,-5-5 0 0 0,5 5-1 0 0,1-3-16-72 0,-1 3 0 72 0,0-5 1 0 0,4 4-1 0 0,-4-1 12 0 0,-2 1 1 0 0,4-4-1 0 0,-4 5 1 0 0,3-3 6-255 0,3 3 0 255 0,-4-5 0 0 0,2 7 0 0 0,3-3-50-605 0,1 1 1 605 0,3 1-1 0 0,0-1-9-511 0,0 6 1 511 0,0-2-90-239 0,-1 2 0 239 0,-5 2-177-127 0,-1 11 1 127 0,7-2 114-110 0,6 9 1 110 0,0 0 27-82 0,-6 6 1 82 0,7 0 240-8 0,-1 0 0 8 0,9 0-105 0 0,-2 1 0 0 0,4-1 1 0 0,2 0 1 0 0,10 7-98 0 0,3 0 0 0 0,5 6 0 0 0,2-6 45-102 0,0-3 0 102 0,9-6 20-201 0,4 2 0 201 0,4-4 1 0 0,5 11 124-317 0,4-5 1 317 0,4-2 0 0 0,10-2 57-383 0,-1-4 1 383 0,-7 2 0 0 0,1-9 0 0 0,2 0-63-296 0,2 3 0 296 0,7-3-70-190 0,8 13 1 190 0,4-6 0 0 0,10 6-1 0 0,-14-11 9-52 0,-8-6 0 52 0,-5 2 0 0 0,0 0 0 0 0,0-3-62 0 0,0 3 0 0 0,7 0 0 0 0,0-4 0 0 0,-3 0 85 0 0,-1-1 1 0 0,-3 1-1 0 0,2-1 1 0 0,3-1 68 0 0,2-5 1 0 0,2 9 0 0 0,-5-7 0 0 0,5 0-16 0 0,2 3 1 0 0,2-1 0 0 0,9 3 0 0 0,0-1-21 0 0,-2 1 1 0 0,11-1 0 0 0,-11 1 0 0 0,2 0-137 0 0,0-1 1 0 0,2 1-1 0 0,0-1 1 0 0,-2 1-17 0 0,2 0 1 0 0,0-1 0 0 0,-4 1 0 0 0,0-1 45 0 0,-1 1 1 0 0,8-3-1 0 0,1-1 1 0 0,1-3 29 0 0,-1 2 1 0 0,1 2-1 0 0,-5 3 1 0 0,4-3 5 0 0,3-4 0 0 0,-7 5 1 0 0,5-5-1 0 0,-3 2 29 0 0,0-2 0 0 0,3 5 0 0 0,-5-5 0 0 0,2 2-14 0 0,-1-2 1 0 0,-1 4 0 0 0,0-3 0 0 0,2 1-14 0 0,-2-2 0 0 0,-2 4 1 0 0,0-4-1 0 0,0 5 1 0 0,-2 1 1 0 0,9-6 0 0 0,-12 0-1 0 0,3 1 2 0 0,4-4 0 0 0,-6 6 0 0 0,-5-8 1 0 0,3 3 3 0 0,1 5 1 0 0,3-6 0 0 0,-2 1-1 0 0,-3 0 22 0 0,-2 0 1 0 0,1-4-1 0 0,5 6 1 0 0,1 0-17 0 0,0-2 1 0 0,-7 4 0 0 0,3-6 25 0 0,6 1-36 0 0,-11-5 0 0 0,19 10 0 0 0,-12-6 1 0 0,0-1-6 0 0,-1 1 1 0 0,12 0 0 0 0,-9-5 0 0 0,2 3 1 0 0,-1-3 0 0 0,1 5 0 0 0,3-3 0 0 0,1 1 3 0 0,-2 2 1 0 0,5-7-1 0 0,-1 4 1 0 0,1-3 37 0 0,-1-3 1 0 0,12 2-1 0 0,-5 2 1 0 0,0 3-18 0 0,2-3 0 0 0,-2-2 0 0 0,2-2 0 0 0,-2 0-23 0 0,0 0 0 0 0,7 2 0 0 0,-12 3 0 0 0,3 1-14 0 0,0-1 0 0 0,-2-3 1 0 0,6-2-1 0 0,-2 0 11 0 0,0 0 1 0 0,4 0 0 0 0,-10 0-1 0 0,0 0 30 0 0,-1 0 0 0 0,5 0 1 0 0,-5 0-1 0 0,1 0 37 0 0,-1 0 0 0 0,1-2 1 0 0,-5-3-1 0 0,5-1-20 0 0,1 1 1 0 0,1 3 0 0 0,4 0 0 0 0,-4-2-12 0 0,-3-3 1 0 0,5 1-1 0 0,-7 6 1 0 0,-1-3-52 0 0,-4-3 0 0 0,6 4 0 0 0,1-5 0 0 0,1 5-39 0 0,-1 2 1 0 0,-1-7-1 0 0,-5 1 1 0 0,0-1 49 0 0,-3-1 0 0 0,12 5 1 0 0,-13-3-1 0 0,-1 2 24 64 0,-1-3 0-64 0,1 5 0 0 0,8-7 0 0 0,-6 3 62 491 0,-1-1 0-491 0,8 1 0 0 0,-8 6 1 0 0,2-3-77 201 0,4-3 0-201 0,7 4-1 0 0,-3-5 1 0 0,1 5-30 5 0,-1 2 1-5 0,5 0 0 0 0,-5 0 0 0 0,3 0-17 278 0,4 0 0-278 0,0 0 1 0 0,0 0-1 0 0,-4 0-14 634 0,-3 0 0-634 0,7 0 0 0 0,-4 0 1 0 0,0 0 10 193 0,-5 0 0-193 0,3 0 1 0 0,-1 0-1 0 0,1 0 97 41 0,-1 0 1-41 0,5 0 0 0 0,-4 0-1 0 0,1 0-44 350 0,5 0 0-350 0,0 0 0 0 0,0 0 0 0 0,-2 0 81 599 0,2 0 1-599 0,0 0-1 0 0,0 0 1 0 0,-2 0-117 210 0,2 0 1-210 0,0 0 0 0 0,0 0 0 0 0,-2 0 8 23 0,2 0 1-23 0,0 0-1 0 0,0 0 1 0 0,-4 0 7 477 0,-3 0 1-477 0,5-2 0 0 0,-4-3 0 0 0,-1-1 9 510 0,1 2 1-510 0,-1 1 0 0 0,-3 1 0 0 0,1-2 11 73 0,-2-3 1-73 0,5-1-1 0 0,-1 3 1 0 0,1-1-7 47 0,-1 1 1-47 0,-2 1 0 0 0,-6 0-1 0 0,0-5 37 472 0,0-2 0-472 0,0 7 1 0 0,-1-3-1 0 0,1 3-30 469 0,0-3 0-469 0,0 5 1 0 0,0-4-1 0 0,-1 1-48 63 0,1-1-1-63 0,4 3 1 0 0,0-3 0 0 0,-4 2-5 29 0,-2-3 0-29 0,10 5 0 0 0,-8-7 1 0 0,2 3 29 311 0,0-1 1-311 0,-2-6-1 0 0,2 6 1 0 0,2 1 12 562 0,2-3 0-562 0,3 7 0 0 0,-3-7 0 0 0,5 3 13 319 0,0-1 0-319 0,6 1 1 0 0,-7 4-1 0 0,3-3-59 142 0,0-1 1-142 0,-2-1-1 0 0,4 7 1 0 0,-4 0-28 437 0,-3 0 1-437 0,3 0-1 0 0,-7 0 1 0 0,-2 0 32 604 0,2 0 1-604 0,0 0 0 0 0,-2 0 0 0 0,0 0-18 271 0,-2 0 1-271 0,11-6-1 0 0,-12-1 1 0 0,3 1 123 75 0,0-3 0-75 0,3 0 1 0 0,-3-6-1 0 0,-5 4-56 271 0,1 2 0-271 0,-7-4 1 0 0,0 5-1 0 0,-2-3 62 459 0,-5-5 1-459 0,5 5 0 0 0,-2-2-1 0 0,0 0 117 426 0,2 2 1-426 0,-5-6 0 0 0,7 6 0 0 0,-2-2-182 162 0,-4 0 0-162 0,4 6 0 0 0,0-6 0 0 0,-1-2-85 133 0,1-2 1-133 0,-2-1-1 0 0,-7 3 1 0 0,1 2 31 229 0,-1-2 0-229 0,9-7 0 0 0,2-4 12 329 0,0 0 1-329 0,-2-11-1 0 0,-9 17 1 0 0,0-2 120 445 0,0 1 1-445 0,0 1 0 0 0,1-2-64 433 0,-1-4 0-433 0,7-2 0 0 0,-1-5 0 0 0,-1 7 7 235 0,-3 4 0-235 0,1 5 0 0 0,1 2 0 0 0,3 1-32 105 0,-3-1 0-105 0,1-2 0 0 0,0-3-11 101 0,1 1 0-101 0,-3-3 59 105 0,-3-4 0-105 0,-4 2 42 97 0,10-9 1-97 0,-3 7-40 129 0,-3-7 1-129 0,0 1-46 193 0,0-8 0-193 0,1 1-18 267 0,-1 0 1-267 0,0 0 71 328 0,0 0 0-328 0,-6 6-57 283 0,0 0 0-283 0,-9 7-32 167 0,2-6 0-167 0,-5 5-26 82 0,-1-5 1-82 0,0 6-3 90 0,-1-7 1-90 0,1 7 34 91-73,-1-7 0-91-1,1 7 70 40-26,0-7 0-40 1,-1 7 99 7 18,1-6 0-7 0,-3-1-90 60 12,-4-6 0-60 1,3 13-17 65 10,-10-1 0-65 0,7 8-106 45-47,-6-14-27 13 62,-1 9 0-58 0,1-13-69 45 11,-1 4 130-18 32,1 5 0-27 0,-7-9 73 34 0,0 4 0-34 0,-7 10-12 14 0,1-4 1-14 0,-10 14-98 32 0,3-13 1-32 0,0 13 37 61 0,-6-13 1-61 0,8 15-223 112 0,-15-8 1-112 0,6 5 106 37 0,-13 1 1-37 0,-6-4 193 9 0,-6 4-100 1 0,8 4 1-10 0,6-2-1 0 0,5 7-9 0 0,-7-3 0 0 0,-4-6 1 0 0,-4 5 25 0 0,-5-3 1 0 0,5 4-1 0 0,-5-4 1 0 0,5 3 13 0 0,1 3 0 0 0,-5-3 1 0 0,-3 1-1 0 0,0 0-5 0 0,0-1 0 0 0,-4 6 0 0 0,4-7 0 0 0,0 2 51 0 0,0 1 0 0 0,-4-1 0 0 0,4 5 0 0 0,0-2-24 0 0,0-3 0 0 0,-4 1 0 0 0,4 6 0 0 0,0 0-39 0 0,0 0 0 0 0,-6-2 0 0 0,1-3 0 0 0,-1-1 33 0 0,2 1 1 0 0,-3 3-1 0 0,7 2 1 0 0,-2 0-5 0 0,-4 0 1 0 0,-3 0-1 0 0,-2 0 1 0 0,3 0 26 0 0,3 0 1 0 0,-3 0 0 0 0,4 0 0 0 0,-5 0-28 0 0,-2 0 1 0 0,3 0 0 0 0,1 2 0 0 0,3 3 2 0 0,-3 1 1 0 0,-1 3 0 0 0,-1-5-1 0 0,3 3 2 0 0,1-3 0 0 0,1 5 1 0 0,-4-3-1 0 0,1 1 1 0 0,3 2 1 0 0,2-7 0 0 0,-5 4 0 0 0,3-1 3 0 0,-2 1 1 0 0,4-4 0 0 0,-3 5-1 0 0,1-5-2 0 0,2-2 1 0 0,-7 0-1 0 0,5 0 1 0 0,-5 0 5 0 0,-1 0 1 0 0,5 0-1 0 0,1 0 1 0 0,0 0 12 0 0,2 0 0 0 0,-5 0 0 0 0,7 0 0 0 0,0 0 36 0 0,1 0 0 0 0,-12 0 1 0 0,4 0-1 0 0,1 0-39 0 0,-3 0 1 0 0,7 0 0 0 0,-2 0 0 0 0,-3 0-28 0 0,-1 0 0 0 0,-3-6 0 0 0,0-1 0 0 0,0 3 3 0 0,1 1 0 0 0,-5 3 1 0 0,-1 0-1 0 0,3-2-54 0 0,-2-4 1 0 0,0 4 0 0 0,4-5 0 0 0,1 5 40 0 0,-1 2 1 0 0,0-2 0 0 0,0-3 0 0 0,0-1-26 0 0,1 1 1 0 0,-1 3 0 0 0,0 2-1 0 0,2 0-134 0 0,5 0 1 0 0,-2 2 0 0 0,6 3 0 0 0,0 4-34 0 0,0 1 0 0 0,-4 3 0 0 0,4 9 1 0 0,-2 4 208 0 0,-5 7 0 0 0,-19 13 0 0 0,-6 4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23:32.632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99 1588 12131 189879 52876,'-20'30'-1786'0'0,"1"-1"2766"0"0,8-18-487 0 0,-7 6 54 0 0,16-6 125 0 0,-15 8-115 0 0,14-8-391 0 0,-5-2 0 0 0,30-26 1 0 0,4-10-1 0 0,2-10-180 0 0,2-8 0 0 0,-1-8 0 0 0,8-14 1 0 0,0-11 20 0 0,4-12 1 0 0,-18 44 0 0 0,0-1 0 0 0,0-1 0 0 0,0 0 0 0 0,1 0 0 0 0,2 0 1 0 0,-1-2 0 0 0,0 0 0 0 0,2 2 0 0 0,0 0 0 0 0,-3 2 0 0 0,-2 1 0 0 0,22-45-5 0 0,-3 8 1 0 0,-2-8 0 0 0,0 16 0 0 0,-2 2 38 0 0,-4 3 1 0 0,-5 12 0 0 0,-8 11 186 0 0,-1 5-47 0 0,1 2-98 0 0,0 0 1 0 0,-9 21-1 0 0,-5 18-14 0 0,-4 22 1 0 0,-10 21 0 0 0,-6 10 0 0 0,-1 5 11 0 0,2 8 0 0 0,-4 17 1 0 0,4 10-1 0 0,-5 1-85 0 0,-1 2 0 0 0,1-3 1 0 0,5-1-1 0 0,7-9-155 0 0,3-9 1 0 0,3-9 0 0 0,0-13-6 0 0,0-6 0 0 0,18-7-444 0 0,8-6 1 0 0,2-14 0 0 0,5-14 328 0 0,2-10 1 0 0,-5-16 0 0 0,1-16 207 0 0,-3-7 0 0 0,5-8 0 0 0,-5 2 0 0 0,0-5 76 0 0,1-6 0 0 0,3-8 1 0 0,-3 1-1 0 0,-1 1 61 0 0,0-1 0 0 0,5-2 1 0 0,-7 9-1 0 0,-2 5 198 0 0,-2-1 0 0 0,4 9 1 0 0,0 2 708 0 0,-2 5-293 0 0,-2 2-341 0 0,-3 0 1 0 0,-3 39 183 0 0,-10 26-339 0 0,-8 26 0 0 0,-18 29 1 0 0,-1 4-1 0 0,-3 6-108 0 0,-2 5 0 0 0,8-40 0 0 0,1 1 0 0 0,1 2 1 0 0,1 0-1 0 0,0 0 0 0 0,2-1-141 0 0,3-1 1 0 0,0 0 0 0 0,1-4-1 0 0,1-2 1 0 0,1 38 0 0 0,5-10-1450 0 0,7-12 1 0 0,10-6 1511 0 0,17-2 0 0 0,10-9 0 0 0,17-2 0 0 0</inkml:trace>
  <inkml:trace contextRef="#ctx0" brushRef="#br0" timeOffset="881">2019 1235 12075 189897 54792,'0'-22'270'0'0,"0"5"1407"0"0,0 17-1050 0 0,0-9-367 0 0,0-2-576 0 0,-8 0 491 0 0,-3-6 0 0 0,-18 15-45 0 0,-3-5 1 0 0,1 7-152 0 0,-1 7 0 0 0,8 12-12 0 0,-2 14 0 0 0,4 11 0 0 0,4 1 40 0 0,5-1 0 0 0,5-9 0 0 0,8-3-145 0 0,0 3 1 0 0,2-4-160 0 0,4 1 1 0 0,14-16 118 0 0,13-3 0 0 0,4-11 1 0 0,2-11 16 0 0,0-10 0 0 0,-6-10 0 0 0,-3-10-92 0 0,-2 0 1 0 0,1 6-190 0 0,-3 1 942 0 0,-4 8-504 0 0,6-5 0 0 0,-11 36 618 0 0,-4 12 0 0 0,-2 14-361 0 0,-4 6 0 0 0,4 7-946 0 0,8 0 1 0 0,3-18-434 0 0,4-15 0 0 0,7-9 1126 0 0,13-4 0 0 0,-5-17 0 0 0,7-5 0 0 0</inkml:trace>
  <inkml:trace contextRef="#ctx0" brushRef="#br0" timeOffset="1310">2588 1176 11950 181306 59931,'-18'39'480'0'0,"5"1"0"0"0,2-1 1 0 0,7 0-1 0 0,-2 0-275 0 0,1 0 1 0 0,3 1-1 0 0,2 1-278 0 0,0 5 1 0 0,4-14-250 0 0,9 1 1 0 0,-4-18 0 0 0,17-8 193 0 0,5-5 1 0 0,-3-15 0 0 0,3-11-198 0 0,-3-13 1 0 0,0-7 0 0 0,-2 3 174 0 0,7-5 1 0 0,-3 9 395 0 0,3-8 1 0 0,-7 16 334 0 0,7-3 13 0 0,-18 16 1 0 0,9 19-275 0 0,-17 16 0 0 0,6 9 0 0 0,-7 12-462 0 0,-1-1 1 0 0,5 0-352 0 0,4 0 0 0 0,5-8 493 0 0,7-5 0 0 0,5-4 0 0 0,8-3 0 0 0</inkml:trace>
  <inkml:trace contextRef="#ctx0" brushRef="#br0" timeOffset="1903">3372 1215 11993 184280 58035,'0'-21'2113'0'0,"0"-5"-1776"0"0,0 15 1 0 0,-2 4 0 0 0,-3 14-157 0 0,-1 17 0 0 0,-3 10 0 0 0,5 6 0 0 0,-3-1-65 0 0,3 0 1 0 0,2 7 0 0 0,2-1-1 0 0,0-1 254 0 0,0-3 1 0 0,4-8-785 0 0,9 0 0 0 0,2-9 280 0 0,18 2 0 0 0,0-15 1 0 0,6-11-449 0 0,0-11 228 0 0,-9-7 0 0 0,7-12 0 0 0,-4-5-323 0 0,4-2 1 0 0,-4-9 499 0 0,-1 7 0 0 0,-5 0 111 0 0,5-7 585 0 0,-17 22 1 0 0,3 11-4 0 0,-18 26 1 0 0,6 9-1 0 0,1 17-193 0 0,-3 0 1 0 0,1-4-171 0 0,1 4 1 0 0,14-6-1778 0 0,12 6 1624 0 0,5-8 0 0 0,-6-12 0 0 0,-3 1 0 0 0</inkml:trace>
  <inkml:trace contextRef="#ctx0" brushRef="#br0" timeOffset="2645">4489 1333 11993 184608 58035,'0'-22'2180'0'0,"0"-13"-1913"0"0,0 22-75 0 0,-18-24 0 0 0,-3 24-83 0 0,-19 0 1 0 0,10 20-45 0 0,4 12 0 0 0,0 16 0 0 0,4 11 1 0 0,7-3 38 0 0,4-1 0 0 0,4-3 0 0 0,7 0-167 0 0,0 0 0 0 0,2 7-318 0 0,5 0 0 0 0,13-16 142 0 0,12-10 0 0 0,14-24 0 0 0,2-9-103 0 0,-5-16 0 0 0,1-1 1 0 0,-16-3 147 0 0,3-2 0 0 0,-1-2 0 0 0,5 0-98 0 0,-2 5 875 0 0,-18 3-226 0 0,20 18 1 0 0,-31 20-1 0 0,9 17-55 0 0,-8 9 0 0 0,-3-2-76 0 0,4-1 1 0 0,7-1-1394 0 0,14 2 1 0 0,-4-14 1166 0 0,10-12 0 0 0,-9-23 0 0 0,4-5 0 0 0</inkml:trace>
  <inkml:trace contextRef="#ctx0" brushRef="#br0" timeOffset="2930">5488 0 11993 184608 58035,'-11'40'332'0'0,"-4"5"0"0"0,7 5 2019 0 0,-3 7-2028 0 0,-2 6 1 0 0,-7 18 0 0 0,-2 6-1 0 0,-2 9-160 0 0,12-46 1 0 0,-2 2-1 0 0,-3 4 1 0 0,-1 1-1 0 0,3 0 1 0 0,0-1 0 0 0,-1 3-1 0 0,1 0-15 0 0,2 0 0 0 0,0 0 0 0 0,0 3 0 0 0,0 0 0 0 0,2-9 1 0 0,0-2-1 0 0,-4 43-160 0 0,4-9 0 0 0,5-11 0 0 0,6-7 1 0 0,2-10-18 0 0,4-7 0 0 0,12-11 0 0 0,10-8 0 0 0,5-5-1101 0 0,8-9 1 0 0,7-6 0 0 0,13-11 0 0 0,4-2-685 0 0,7-5 1814 0 0,4-12 0 0 0,3-12 0 0 0,-1-8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23:38.472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118 1255 12063 180027 55253,'33'0'1190'0'0,"-1"0"1"0"0,3-15-1350 0 0,11-5 1 0 0,-18-4 0 0 0,5 0 10 0 0,0-8 0 0 0,-7-1 1 0 0,0-13 131 0 0,-4 5 1 0 0,-22 10-1 0 0,-13 7 239 0 0,-16 9 0 0 0,-3 9-107 0 0,-7 12 1 0 0,10 5-1 0 0,-10 9 1 0 0,4 1-1 0 0,5 5 0 0 0,-1-2 0 0 0,5 11-91 0 0,-7 7 1 0 0,5-3 0 0 0,2 7 0 0 0,6-5-8 0 0,7-2 0 0 0,5 0 0 0 0,8 3 0 0 0,0 1 8 0 0,0 3 1 0 0,8 0-1 0 0,8-9 1 0 0,7-5-41 0 0,10-5 1 0 0,4-6-1 0 0,5-3 1 0 0,3-5-25 0 0,8-7 0 0 0,3-12 0 0 0,5-7 1 0 0,2-7-279 0 0,3-6 0 0 0,5-4 0 0 0,-3-8 1 0 0,-1 4-739 0 0,1 1 1054 0 0,-3 9 0 0 0,3-13 0 0 0,2 7 0 0 0</inkml:trace>
  <inkml:trace contextRef="#ctx0" brushRef="#br0" timeOffset="402">1020 2294 12041 180809 56063,'0'-40'-636'0'0,"0"-1"1034"0"0,0-5 0 0 0,0-10 0 0 0,0-16 0 0 0,0-9-271 0 0,0-12 0 0 0,3 39 0 0 0,0-1 0 0 0,1-2 0 0 0,-1 1 0 0 0,0-3 1 0 0,0 0-115 0 0,2 1 0 0 0,-1-2 1 0 0,-3-6-1 0 0,0 0 0 0 0,3 3 1 0 0,1 1-1 0 0,-2-1 0 0 0,0 0-9 0 0,1-2 1 0 0,-1-1 0 0 0,1 0-1 0 0,-1 0 1 0 0,-2 4 0 0 0,0 2-1 0 0,1 2 1 0 0,0 0 47 0 0,1 3 0 0 0,1 1 1 0 0,9-44-1 0 0,-5 29 1 0 0,3 10 86 0 0,4 11 0 0 0,5 15-173 0 0,6 7 1 0 0,7 20-1 0 0,10 14-196 0 0,3 16 0 0 0,0 18 0 0 0,-9-5 0 0 0,-2 6 150 0 0,-3 1 1 0 0,1 4 0 0 0,6-3-1 0 0,-2-1-767 0 0,-4-3 1 0 0,-5 1-1 0 0,-8 1 847 0 0,-1 3 0 0 0,-8 0 0 0 0,-2-7 0 0 0</inkml:trace>
  <inkml:trace contextRef="#ctx0" brushRef="#br0" timeOffset="605">745 1177 12041 180921 56063,'-39'19'1050'0'0,"22"5"0"0"0,17-4-887 0 0,21-9 0 0 0,23-7 0 0 0,10-4 0 0 0,10-2-152 0 0,7-5 1 0 0,6-4 0 0 0,1-8-1 0 0,0-1-329 0 0,1 1 0 0 0,-9-1 1 0 0,-5 3-1 0 0,-4 3-1560 0 0,-2 8 1878 0 0,-9-5 0 0 0,6 9 0 0 0,-6-7 0 0 0</inkml:trace>
  <inkml:trace contextRef="#ctx0" brushRef="#br0" timeOffset="935">1647 2254 12041 180921 56063,'-20'-50'155'0'0,"1"5"0"0"0,6-8 0 0 0,0-5 1 0 0,-1-12-53 0 0,4-6 1 0 0,-8-20 0 0 0,11 43 0 0 0,1-1 0 0 0,-2-3 0 0 0,1-1 32 0 0,0-1 1 0 0,1 0 0 0 0,0-7 0 0 0,1-1 0 0 0,2 6-1 0 0,2 0 1 0 0,-3 0 0 0 0,1 0-11 0 0,0-1 0 0 0,2 0 1 0 0,0 2-1 0 0,2 1 1 0 0,1 2-1 0 0,2 2 1 0 0,2 4-1 0 0,1 0 182 0 0,11-43 0 0 0,10 10 0 0 0,2 14 0 0 0,3 11-133 0 0,0 11 0 0 0,6 9 0 0 0,7 6 0 0 0,-1 9-45 0 0,3 9 0 0 0,-6 6 1 0 0,6 9-1 0 0,-3 3-866 0 0,1 3 0 0 0,0 7 0 0 0,-7 13 1 0 0,-2 7 23 0 0,-4 4 0 0 0,-1 9 1 0 0,-10 4-1 0 0,-4 4 712 0 0,-1 7 0 0 0,-8 2 0 0 0,-1-4 0 0 0</inkml:trace>
  <inkml:trace contextRef="#ctx0" brushRef="#br0" timeOffset="1135">1372 1118 12041 180921 56063,'48'11'929'0'0,"7"-3"0"0"0,6-8 0 0 0,-5 0-1217 0 0,1 0 1 0 0,0-8 0 0 0,4-5 0 0 0,0-3-145 0 0,-3 3 0 0 0,6-2 1 0 0,-14 6 431 0 0,0-2 0 0 0,-2-2 0 0 0,-9-6 0 0 0</inkml:trace>
  <inkml:trace contextRef="#ctx0" brushRef="#br0" timeOffset="1520">2274 1196 11971 190625 58966,'-44'0'76'0'0,"5"0"1"0"0,18 7 1235 0 0,-6-1 1 0 0,8 18-690 0 0,-14 2 1 0 0,9 9 0 0 0,0 4-318 0 0,9 1 1 0 0,0 5 0 0 0,10 3-277 0 0,8 2 1 0 0,10-13-242 0 0,19 2 0 0 0,1-15 0 0 0,13-4-220 0 0,-5-11 0 0 0,5-7 1 0 0,-1-4 133 0 0,-1-5 1 0 0,2-12 0 0 0,-7-14 0 0 0,-9-4-158 0 0,-6-2 0 0 0,-4-5 0 0 0,-3-4-188 0 0,-3-4 1 0 0,-6-2 430 0 0,-8 8 0 0 0,-17-2-72 0 0,-9-4 0 0 0,-16 15 26 0 0,-3 17 1 0 0,8 20 329 0 0,10 20-91 0 0,6 8 0 0 0,10 5 0 0 0,6 1 18 0 0,10 8 0 0 0,-1-10 0 0 0,9 8 0 0 0,9-5 0 0 0,8 4 0 0 0</inkml:trace>
  <inkml:trace contextRef="#ctx0" brushRef="#br0" timeOffset="1795">2764 1353 11972 187848 58928,'-20'39'831'0'0,"7"7"571"0"0,0 0 1 0 0,9-1-875 0 0,-3-5 1 0 0,16-12-405 0 0,11-9 0 0 0,1-21-39 0 0,12-24 0 0 0,0-17 1 0 0,4-18-1 0 0,-5 4-45 0 0,-5 0 0 0 0,1 7 0 0 0,0 0 0 0 0,1 2-42 0 0,-1 5 1 0 0,7 4-1 0 0,-3 6 1 0 0,5 7-524 0 0,3 4 0 0 0,-1 5 1 0 0,0 3-1 0 0,2 8-1025 0 0,5 4 1 0 0,-2 2 1549 0 0,8 0 0 0 0,0 0 0 0 0,7 0 0 0 0</inkml:trace>
  <inkml:trace contextRef="#ctx0" brushRef="#br0" timeOffset="2455">3901 393 12013 183797 57191,'-9'-40'3418'0'0,"-2"1"-2528"137"0,0 0-881-137 0,3 17 0 0 0,1 31 0 0 0,-2 32 0 0 0,1 18 19 0 0,-1 13 1 0 0,-4 13 0 0 0,4 6 0 0 0,-2 7-26 33 0,4-45 0-33 0,-1-1 1 0 0,2-2-1 0 0,1 0 1 0 0,-1 2-1 0 0,1 1-177 11 0,1-3 1-11 0,-1 0-81 0 0,-1 39 0 0 0,6-4 1 0 0,0-13-1 0 0,0-9-306 0 0,0-9 0 0 0,0-6 1 0 0,2-8-232 0 0,5-1 546 0 0,-5-18 1 0 0,13-16 241 0 0,-8-31 0 0 0,-1-13 0 0 0,-8-18 0 0 0,-5 2 277 0 0,-6 3 0 0 0,-2 9 1 0 0,0-3-1 0 0,2 5 36 0 0,-2 1 0 0 0,-3 1 1 0 0,1 0-24 0 0,4 0 0 0 0,2 0 1182 0 0,4-1-1092 0 0,5 19 0 0 0,11 3 1 0 0,17 18-208 0 0,9 0 1 0 0,4 0-1 0 0,2 0 1 0 0,3 0-233 0 0,2 0 1 0 0,8 0-1 0 0,0 0 1 0 0,7 0-1613 0 0,5 0 1 0 0,1 0 1673 65 0,-1 0 0-65 0,-5 0 0 0 0,6 0 0 0 0</inkml:trace>
  <inkml:trace contextRef="#ctx0" brushRef="#br0" timeOffset="3387">5018 295 11994 186518 57961,'-20'-22'429'0'0,"9"-4"196"206"0,3 15 231-176 0,8-9-558-30 0,0 1-127 0 0,0 8 1 0 0,0 6 1 79 0,0 18 1-79 0,0 22 0 0 0,0 20 0 0 0,0-1 16 24 0,0 3 1-24 0,0 8-1 0 0,0 7 1 0 0,2 2-65 0 0,4-2 0 0 0,-3 4 0 0 0,5-6 1 0 0,-1-1-46 0 0,-1-3 1 0 0,3-14 0 0 0,-2-6-1 0 0,3-5-370 0 0,1-2 1 0 0,9-6-810 0 0,0 0 919 0 0,-10-18 1 0 0,21-2 62 0 0,-18-26 1 0 0,7-13 63 0 0,-14-26 0 0 0,1-7 0 0 0,-7-13 182 0 0,0 7-144 0 0,0 4 1 0 0,2 2-1 0 0,2-2 1 0 0,5-2 41 0 0,2-3 0 0 0,2 1 0 0 0,9 6 0 0 0,2 0 163 0 0,2 1 0 0 0,9-1 1 0 0,-1 2-1 0 0,8 5 110 0 0,3 6 1 0 0,1 7 0 0 0,-4 4 0 0 0,1 7-18 137 0,3 6 0-137 0,0-2 1 0 0,-7 13-849 577 0,0 0 0-577 0,7 3 1 0 0,-1 12-2887 373 0,-1 9 3450-225 0,-11 0 0-148 0,-5 24 0 0 0,-8-6 0 0 0</inkml:trace>
  <inkml:trace contextRef="#ctx0" brushRef="#br0" timeOffset="4242">5018 138 12020 196121 56911,'-31'19'1731'0'0,"16"1"-1474"0"0,22 0 0 0 0,8-10 0 0 0,22-3-165 0 0,4-5 0 0 0,3-2 1 0 0,-5-2-1 0 0,0-5-302 0 0,0-6 0 0 0,1-11 0 0 0,-1-2 0 0 0,0 2-522 0 0,0 3 0 0 0,-6 5-128 0 0,0-3 876 0 0,-9 12 1 0 0,-9-10 23 0 0,-22 17 0 0 0,-12 22 0 0 0,-21 4 1 0 0,1 0 173 0 0,0-2 1 0 0,0 4-1 0 0,0 3 1 0 0,-1 1 8 0 0,1 1 1 0 0,0-3 0 0 0,2 5 0 0 0,2-2 66 0 0,3 2 0 0 0,5-5 40-289 0,-5 3-580-37 0,8 0-105 299 0,4 6 1 27 0,31-22 174 0 0,22-17 1 0 0,4-24 0 0 0,11-24-398 0 0,0-2 0 0 0,-16 13 1 0 0,3-2-590 0 0,-4 2 1390 0 0,-10 9 43 0 0,-1 8 0 0 0,-40 42 120 0 0,-12 17 1 0 0,-18 16-1 0 0,15-10 1 0 0,2-1 872 0 0,3-3 0 0 0,1 1-746 0 0,3 3 1 0 0,4 3-538 0 0,-4 4 1 0 0,13-10 109 0 0,7-10 0 0 0,14-16-1232 0 0,12-3 0 0 0,8-11-1057 0 0,11-9 1802 0 0,1-3 1 0 0,-12-4 472 0 0,-8 14 1 0 0,-20 16 0 0 0,-18 27 528 0 0,-6 3 1 0 0,-8 2 385 0 0,5-2 0 0 0,3-5-1686 0 0,11 5 1 0 0,11-22 321 0 0,22-11 376 0 0,12-9 0 0 0,19-21 0 0 0,-4-5 0 0 0</inkml:trace>
  <inkml:trace contextRef="#ctx0" brushRef="#br0" timeOffset="5318">5155 1902 12038 183960 56197,'-22'-11'3190'0'0,"-4"11"-2942"0"0,24 19 0 0 0,-5 12-409 0 0,14 8-498 0 0,-5-17 355 0 0,16 4 1 0 0,-21-15-117 0 0,-3 8 1 0 0,-1-10 335 0 0,-19-9 1 0 0,15-4-37 0 0,-8-16 1 0 0,12-4 102 0 0,1-15 1 0 0,3 0-15 0 0,3 0 1 0 0,9-1 41 0 0,4 1 1 0 0,13 11-30 0 0,7 8 1 0 0,-9 9 209 0 0,2 11 1 0 0,-8 11 215 0 0,8 9 1 0 0,-11 10-199 0 0,-2 16 1 0 0,-11-4-30 0 0,-2 3 1 0 0,-11-5-96 0 0,-15-8 1 0 0,9-6-264 0 0,-9-13 1 0 0,-1-6-130 0 0,-12-14 0 0 0,9-8-129 0 0,4-18 0 0 0,13 1-163 0 0,6-14 514 0 0,5 5 0 0 0,13 6 303 0 0,8 9 0 0 0,3 2 90 0 0,11 17 0 0 0,-7 3-133 0 0,7 10 1 0 0,-18 1 287 0 0,-2 13 1 0 0,-11-3-230 0 0,-8 16 1 0 0,-5-7-244 0 0,-9 6 1 0 0,-8-10 17 0 0,-5-2 0 0 0,-4-9-97 0 0,-2-11 0 0 0,6-2-168 0 0,1-5 0 0 0,14-6-156 0 0,-1-13 304 0 0,12 4 1 0 0,9-6 64 0 0,18 8 1 0 0,8 7 190 0 0,11 0-5 0 0,-8 9 0 0 0,-1-5 239 0 0,-4 9 0 0 0,-10 11-74 0 0,3 8 0 0 0,-14 3-362 0 0,-5 11 0 0 0,-11-11-1556 0 0,-15-3 1609 0 0,12-8 0 0 0,-12-20 0 0 0,15-2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8:24:02.18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138 79 8226,'0'-20'-71,"0"7"-3,0 0 246,0 0 0,-2 2 1,-5 5-149,-6 4 0,2 8 1,-2 3-1,0 2-66,2 4 1,-6 2-1,6 3 52,0 0 1,-4-1-1,8 1-57,3-1 0,2 1-31,2 0 0,2-3 1,4-4-29,7-6 0,5-5 0,1-2 18,1 0 0,0-9 0,-1-2 1,1-2-231,-1 0 1,1 0 0,0-7 158,-1 1 1,-6 1 0,-2 3 39,-2 2 0,-3 7 217,-6-7 1,-8 8-1,-5 1 251,-5 8 0,-1 7 0,-1 7 0,0-3 175,1-2 0,6 0 0,0 6-407,-3 1 0,8-7-176,1 0-88,5-8 1,4 3-1,3-10-119,1-4 0,7 1 1,-4-6-119,2 3 1,-5-1 153,7 2 1,-8 7 229,1 0 0,5 9 0,0 11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8:24:00.53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79 235 7955,'-11'-19'-141,"-4"6"0,6 2 1305,-2 2-768,7-6 1,-7 10-177,5-8-266,3 9 1,-5-3 0,8 16 108,0 11 1,0 1 0,0 14 0,2 7-13,4 8 1,-3 6 0,3 5 0,-4 3-38,-2 1 1,0 5 0,2-7 0,3-5-170,1-1 1,7 2-1,-4-13 1,2-5-58,4-6 0,-4-7 1,2-8-1,2-3 9,3-4 0,1 2 1,1-8 66,0-3 1,-7-4 0,-2-6 0,-1-5 225,1 0 1,0-13 0,5 4 0,-6-3 30,-1-6 1,4 1-1,-4-9 1,0 0-109,-1-4 1,5-5 0,-4 0 0,2-4-31,4 0 1,-4-5 0,0 8-1,0-1 22,0 0 1,2 2 0,6 7-1,3 0 121,4-1 0,-4 8 1,6 1-1,-1 1-1,-1-1 1,2 7-1,-4-2 1,4 4-99,3 3 0,-5 1 0,4 3 0,-1 4-151,-5 3 124,6 1 0,1 7 0,8 0 0</inkml:trace>
  <inkml:trace contextRef="#ctx0" brushRef="#br0" timeOffset="851">216 235 8312,'-11'0'937,"3"-2"-616,8-5 1,0 3-359,0-9 0,8 7 0,5-5 0,5 0 47,1 0 0,8 4 0,-1-4 0,-2 1-88,-3-1 0,6 4 0,1-4 0,0 0-95,1 0 1,-3 7 0,-7-5 0,1 3 17,-1-1 0,1 1-98,0 6 147,-1 0 288,-8 0 1,-11 0-1,-13 2 1,-4 5-88,-3 6 0,-2 11 0,-4 2 1,-4 0-32,-1 2 1,-6 0-1,4 7 1,-1-2-30,1 2 1,-4 0 0,6-1 0,1-3-58,4-3 0,4-2 0,5-6 0,1 0-212,3-1 0,9 1 55,-3-1 0,7-8 0,7-4 1,6-5 32,4-2 1,3 0-1,0 0 1,-1-2 15,1-5 1,-1 3 0,1-9-7,0-2 0,-1-1 1,-1 1-1,-3 4 92,-2 3 223,-9 1 1,3 9 0,-11 5 0,-5 6-27,-2 4 0,-2 9 1,-7 0-1,1 1 57,-1 1 1,3-6 0,1 6 0,5-2-61,3 0 0,-5 0 0,6-6-350,3 0 1,2-7-1,2 0 2,0 2 0,2-6 0,4-3-124,7-4 1,5-2 0,1-2 26,1-4 1,0 1 0,-1-6 237,1 3 0,-7 1 181,0 7 0,-11 2 112,-2 5 1,-2 4-1,-11 8 1,0 1 87,2 0 1,-6-3 0,6-2 0,0-2-181,4 3 0,-1 1 1,1 3-122,3-1 1,1-6 0,3 0-531,0 3 0,3 1 507,3 3 0,-4-1 0,7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3T18:23:51.41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60 1646 7880,'-20'0'-184,"7"0"630,0 0-112,8 0-189,-3 0 158,8 0-254,0-8 0,6-3 0,3-9 0,2 1 5,4-1 1,3-6 0,1-2 0,1-3 18,-1-4 1,3-4-1,2-7 1,4-6-1,3-5 0,-1-10 0,5-3 0,-2-2-33,2 1 1,0 1 0,-1-4 0,-3 2-45,-3-2 0,5 6 0,-7 3 0,-2 4-12,-2 2 1,-3 7-1,1 2 1,-1 2 9,1 4 1,-7 5-1,-2 4 1,0 5 59,0 2 0,-7 2 0,5 8 0,-3 3 97,1 2-157,-1 8 0,-3-3-96,3 8 1,-1-7 66,8 1 0,-7-1-133,7 7 1,0 9 133,7 4 1,-9 11 0,-5 2 0,-4 0 3,-2 2 1,0 3-1,0 8 1,-2 2-15,-4 5 0,1-4 0,-8 5 0,0 1 4,2 5 1,-6-3 0,4 2 0,-2 0-2,2-2 0,-3 5 0,8-9 0,-1-5-4,0-6 1,3 0 0,6-7 2,0 2 1,8-6 0,5 0-1,3-6 36,-3-5 0,4-9 1,-4 3 63,5-5 1,1-2-1,1 0 53,-1 0 0,1 0 0,-2-2-57,-5-5 1,4 3 0,-6-9 0,2-3 12,0-1 1,0-5 0,9-4 0,2-4-30,2-1 1,2-12 0,-2 3 0,5-1-52,-1 0 0,5 1 0,-6 1 1,1-2-32,5-5 0,-5 7 0,3-5 0,0 7 11,-3 3 0,1-8 1,-7 10-1,2-5-12,-2-3 1,-3 8 0,-3 1 0,-3 3 9,-2 4 1,-6 2 62,6 3 0,-9 5-16,3 1 1,-7 16 0,-5 1 0,-3 9 48,-3 9 1,-2 17 0,-7 2-1,0 7 24,1 7 0,-1 10 0,-2 7 0,-1 4 42,-4 2 0,1 7 1,4 3-1,-1-1-63,-4 0 1,8-2-1,8-9 1,2-4-184,5-7 0,2-6 1,4-7-1,4-6-629,7-5 0,11-10 748,3-5 0,16 4 0,-2 1 0</inkml:trace>
  <inkml:trace contextRef="#ctx0" brushRef="#br0" timeOffset="918">2137 1156 8241,'-11'-2'0,"2"-2"0,1-3 0,6 1 0,-9-1 0,4 1 1339,5-9-1069,-16 4 1,14 0 0,-7 2-1,0 3-307,0-1 0,5 0 1,-7 7-44,-2 0 0,4 0 1,0 3-1,0 3-39,0 7 0,-2 5 0,-7 1 48,1 1 1,6 6 0,2 0 0,2-2 45,5-2 1,2 4 0,2 2 0,0 1-49,0-1 1,2-2 0,4-6 35,7-1 1,5-1 0,1-5 0,1-7-8,0-4 1,-1-2 0,1-2 0,-1-4-45,1-7 0,6-5 0,0-4 1,-2-1-70,-2-4 1,2 1 0,-2 4 0,-5-1 97,1-4 0,-8 1 0,1 7 64,-2-1 1,-2 7 49,-7 0 1,0 11 0,-3 2 0,-1 13 70,-2 11 1,-3 0 0,4 6 0,-1 1-38,2-1 0,1-4 0,6 5 1,1-3-61,2-4 1,18-4 0,3-5 0,7-4-30,6-3 0,7-1 0,4-7 0</inkml:trace>
  <inkml:trace contextRef="#ctx0" brushRef="#br0" timeOffset="1751">2588 1215 8215,'0'-19'0,"0"6"-41,0 0 379,8 8-194,-5-4 1,5 12 0,-8 3-1,0 7-47,0 5 1,0 1-1,0 3 1,0 4-1,0 7 1,0-3 0,0 3-1,0 0-199,0-3 1,0-2 0,0-6 82,0 4 1,9-4 0,4 2-64,5-9 0,1-6 0,1-9 0,-1 0 52,1 0 1,0-11-1,1-6 1,3-7-50,2 0 1,7-7-1,-7 1 1,0-3 37,3 1 0,-8 5 1,6-3-1,-6 2 95,-1 4 0,-3 8 0,-1 5 0,-5 1-31,-3-1 0,1 6 47,-3-1 0,-3 12 0,3 7 186,-4 5 1,-2 1-1,0 1 1,0 2-220,0 4 0,0-4 0,0 4 0,0-4-142,0-3 1,7 1 0,2-1-1,-1 1 133,1 0-28,6-1 0,-4 1 0,9-1 0</inkml:trace>
  <inkml:trace contextRef="#ctx0" brushRef="#br0" timeOffset="2578">3529 1058 8163,'-3'-10'-29,"-3"3"1,1-2 752,-8 3-319,9-1 0,-7 7-432,5 0 1,1 2-1,-6 5 38,3 6 0,-1 4 0,5 5 0,-5 4-91,-2 7 1,0 4 0,-2 2 0,7 0 64,3 1 1,3 3 0,0-1 0,0-8-44,0-3 1,3-5 0,1-6 0,5-1 12,1 1 0,4-3 1,5-2-1,1-4 14,-1-2 1,1-2 0,0-7 0,-1 0 26,1 0 0,6-3 1,2-3-1,0-7-30,1-5 0,3-8 0,-3-2 0,-1-3-87,0-3 0,5-1 0,-7 0 0,0 2 66,3-2 0,-8 1 0,3-1 1,-6 4 33,-5 3 1,-2 2-1,2 6 447,-7 1-270,5 8 1,-11 11 0,2 15 0,-8 9-93,-5 9 1,7 1 0,-3 1 0,5-2-28,2 2 1,0 2 0,0 0-1,0-2-396,0-3 0,11-8 1,6 2-1,7-6 359,0-7 0,7 5 0,-1-8 0</inkml:trace>
  <inkml:trace contextRef="#ctx0" brushRef="#br0" timeOffset="3219">4665 1254 8193,'0'-19'577,"-2"-1"-153,-4 1 1,3 6-329,-3 0 1,1 2-99,-1-2 0,2-3 0,-9 10-45,-3 1 0,5 3 1,-2 4-1,-2 3 18,-2 1 0,-3 10 0,0-3 0,1 4 26,-1 3 0,3 6 0,2 2 0,2 3 25,-3 3 0,8-3 0,1-1 0,5-1-3,2-5 1,0 4 0,2-2-53,5-2 0,3-11 0,10-4 0,0-3 2,-1 1 1,1-1 0,-1-8 0,1-2 10,0-3 0,1-8 0,3 2 0,3-4-43,-4-3 0,-1 0 0,-2 1 0,-3-1-36,-4 1 0,3 6 1,-8 2 89,3 2 1,-4 2 133,6 7 0,-9 9 0,3 6 176,-5 9-405,-2-2 0,0 6 0,0-8-189,0 0 1,9-3 0,6-4-1,7-6 293,4-5 0,9-2 0,-5 0 0</inkml:trace>
  <inkml:trace contextRef="#ctx0" brushRef="#br0" timeOffset="3683">5606 118 7209,'-9'-11'1309,"5"2"0,-7 11-1139,2 5 1,1 2 0,3 6 0,-3-2-112,-3 2 1,-2 11-1,-7 7 1,0 4-52,1 2 1,-1 9 0,1 6 0,-1 10 21,0 7 1,-6 1 0,0 7 0,2 3-19,2-1 1,9-32 0,0 0 0,-11 36 0,5 2 18,3 2 0,12-17 0,-2 0 0,3-9-235,3-4 0,9-7 0,4-4 1,7-4-158,6-7 1,7-11 0,10 0 0,5-6-80,2-7 1,2-5-1,9-8 1,0 0 439,-2 0 0,4-17 0,-13-5 0</inkml:trace>
  <inkml:trace contextRef="#ctx0" brushRef="#br0" timeOffset="4675">2666 3038 8270,'0'11'0,"-9"-2"0,5-9 0,-9 0 0,9 0 0,-5 0 0,11 0 195,5 0 0,4 0 0,8 0-48,1 0 0,6 0 0,0 0 1,0 0-245,2 0 0,-4 0 0,9-3 0,0-3-12,-3-7 0,1-2 1,-7-1-1,2 3 42,-2-2 1,-2 0 0,-5-1 0,-2 3 50,-2-2 0,-6-2 0,4-3 35,-3 1 1,-1 5 0,-7 1-2,0-2 1,-7 4-1,-1 0-9,-3 3 0,-2 1 0,-7 7 0,1 0-17,-1 0 0,0 0 0,1 2 0,-1 5-4,1 6 0,1 4 0,3 3 0,0 0 5,-7-1 0,9 3 1,-9 4-1,2 5 33,3-1 0,-11 5 0,12-7 0,1 3 47,-2 3 0,6 4 0,0-1 0,2-3 17,5-1 1,2-7 0,2 5 0,2-3-14,4-4 1,5 2 0,9-4 0,2-5-73,4 1 0,-4-3 0,6 0 1,-2-4-264,0-2 1,9-3-1,-2-6 1,4 0-862,2 0 1119,0 0 0,0-8 0,1-3 0</inkml:trace>
  <inkml:trace contextRef="#ctx0" brushRef="#br0" timeOffset="5304">3587 4037 7501,'7'-13'-310,"-1"0"552,-1-2 0,-1-2 0,0-3 1,5 0-42,2 1 0,-7-9 0,5-5 0,0-6-8,4-7 1,-2-4-1,0-9 1,0-2-31,-1-4 1,1-11 0,5-14 0,-6-1-124,-1-3 1,-2 40 0,-1-1 0,-2 3 0,-1 0 0,-1-5 0,0-2-128,-1-2 0,0-2 1,-1 1-1,0 0 1,0-3-1,0-1 0,0 2 1,0 0-93,0-4 1,0 1 0,0 5-1,0 2 1,0 5 0,-2 1 0,-2-37-16,-3 19 1,1 6-1,6 23 1,0 6 186,0 9 1,2 8 0,4 7 153,7 6 0,7 5 0,4 2 0,4 0-31,3 0 1,1 9 0,8 2 0,-1 2 165,0 0 1,7-7 0,0 8 0,-5 1-311,-6 2 1,0 3 27,-9-1 0,0 10 0,-7 1 0</inkml:trace>
  <inkml:trace contextRef="#ctx0" brushRef="#br0" timeOffset="5550">3450 2979 8294,'13'0'0,"0"0"185,2 0 1,5 2 0,4 3-126,2 1 0,0 1 1,-6-7-1,2 0-480,4 0 0,-2 6 0,8 1 420,3-3 0,2-2 0,2-2 0</inkml:trace>
  <inkml:trace contextRef="#ctx0" brushRef="#br0" timeOffset="6033">4352 3959 7991,'-13'0'210,"2"-2"11,2-5 1,2-4 0,5-8-1,-2-1-65,-3 1 0,-1-7 0,1-5 0,-4-4-38,0-6 0,-6-11 0,6-3 1,-2-6-76,0-4 1,6-11 0,-3-1 0,1-8 67,4-4 0,3 6 0,2-1 0,0 3 14,0 3 1,9-1-1,4 3 1,4 2-63,3 2 1,6 9-1,0-5 1,0 5-41,3 4 0,-7-2 0,4 16 0,-2 1-22,2 3 0,-4 4 0,4 4 0,-5 7-281,-1 4 1,0 3 0,-1-1-303,1 0 1,4 7 0,0 2-33,0 3 0,-3 3 0,8 12 0,-12 6 614,-6 4 0,4 20 0,-4 5 0</inkml:trace>
  <inkml:trace contextRef="#ctx0" brushRef="#br0" timeOffset="6328">4156 2822 7206,'-11'-8'1100,"2"5"1,11-5 0,5 8-1018,6 0 0,13 0 0,7 0 0,4 0-284,2 0 0,7 0 0,-1 0 0,-3 0 199,-7 0 0,8 0 0,-6 0 2,-2 0 0,4 0 0,-8 0 0</inkml:trace>
  <inkml:trace contextRef="#ctx0" brushRef="#br0" timeOffset="6974">4998 2979 8516,'-19'-6'472,"-1"-1"0,3-2 1,2 5-19,1-3 0,8 1 0,-5 4-259,2-5 0,-6 5-225,2-4 1,-4 10 0,-3 5 186,0 1 1,1 4 0,-1 5-1,3 1-352,4-1 0,-5 7 1,7 3-1,-2-1 102,0 0 1,9 5 0,-3-5-1,5 1 42,2-1 1,0-2-1,2-4 1,5 0-3,6-3 1,4 5 0,5-13 0,2 0-21,2-4 0,9-5 0,-2-2 0,2-2 9,-3-5 0,3-4 0,-7-11 1,1-2-4,-1-2 1,5-2 0,-7 4 0,-2-4 24,-2-3 1,-9 7 0,-2-4 0,-3 2 33,-3 0 1,-3 0 0,-2 6 0,0 0-69,0 1 1,-7 6 0,-4 2 0,-4 2-72,-7 5 1,-4 2-1,2 2 1,-2 0-318,2 0 0,9 2 1,4 4 463,2 7 0,3 5 0,6 1 0</inkml:trace>
  <inkml:trace contextRef="#ctx0" brushRef="#br0" timeOffset="7511">5449 2901 7572,'0'-11'306,"0"2"1,-6 24 0,-1 5-218,3 2 1,-5 2-1,0 0 1,1 4-47,-1 2 1,-4 1-1,4 4 1,0-3-79,1 3 1,1-4 0,7-1 0,0-1 86,0-5 0,0-3 0,0-1-187,0 0 1,2-3 0,5-2 106,6-2 0,-2-8 0,2 1 90,2-4 1,-4-8 0,0-3 0,0-2 10,0-4 0,-5-9 1,7-4-1,0-3 19,-2-4 0,5-2 1,-8-2-1,3 0-3,4 0 1,1 2 0,-1 2 0,-2 4-211,2 3 1,3 2 0,1 6 0,1 1-319,-1-1 1,1 9-1,2 3 1,2 1 438,2 0 0,9 1 0,-5 6 0</inkml:trace>
  <inkml:trace contextRef="#ctx0" brushRef="#br0" timeOffset="8278">6390 2215 7516,'-11'-13'656,"5"0"1,3 6-500,3-6 0,0 7-12,0-8 0,0 8-290,0-7 135,0 8 1,0-1 0,0 12 0,0 10 110,0 8 1,0 6 0,-2 12 0,-2 3-32,-3 8 1,-1 3 0,3 5-1,-1 2-62,1 3 0,1 3 1,0-6-1,-3-4-176,3-2 0,2 4 1,4-11-1,2 0-150,3-4 0,1-5 0,-3-2 1,3-2-149,3-4 0,-4-5 0,4-8 285,-3 0 1,1-10 0,-5-5 201,3-10 1,0-5 0,-7-10 0,0-2 161,0-4 0,0 2 0,-3-9 0,-3-1-15,-7-3 1,2 0-1,-2 2 1,-2 2 25,-3-2 0,-1 7 0,-1 0 0,0 1 46,1 1 1,-1 2 0,3 9 0,1 4 83,3 2 0,7-4 1,-5 5 556,2-3-482,3 6-380,6-3 1,8 14 0,6 3 0,3 0-345,3-1 1,8 1-1,5-5 1,4 3 200,2-3 0,6-1 1,3-3-1,0 0 124,0 0 0,7-9 0,-5-2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6:01.251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285 656 12163 142417 51851,'-50'-33'-239'0'0,"5"1"1"0"0,3-3 0 0 0,3-2-40 0 0,0-2 643 0 0,8 8-224 0 0,3 3-47 0 0,17 8 0 0 0,13 12 0 0 0,16 10-14 0 0,6 15 0 0 0,10 5 1 0 0,1 11-1 0 0,11 4 28 0 0,13 6 1 0 0,11 7-1 0 0,-28-18 1 0 0,3 2-1 0 0,3 3 1 0 0,2 2-54 0 0,3 5 0 0 0,3 3 0 0 0,7 10 1 0 0,2 2-1 0 0,2 0 0 0 0,1 1 1 0 0,0 1-1 0 0,-1 0-10 0 0,0-1 0 0 0,1 0 0 0 0,7 4 0 0 0,0-2 0 0 0,-6-5 0 0 0,0 0 0 0 0,-3-1 0 0 0,0 1-17-1514 0,0 1 0 1514 0,-1-1 0 0 0,-6-4 1 0 0,0-1-1 0 0,1-2 0 0 0,-1 0 1 0 0,-3-4-1 0 0,-1-1-4-2060 0,-1-1 1 2060 0,-1 0 0 0 0,-3-3 0 0 0,-2 0 0 0 0,-3-4 0 0 0,-1-2 0 0 0,0-2 0 0 0,0 0-34-2172 0,-3-3 1 2172 0,0 1 0 0 0,2-3 0 0 0,-1 0-1 0 0,37 24 1 0 0,-10-6 1-1345 0,-6-5 0 1345 0,1-3 1 0 0,-3-4-1 0 0,-5-1-222-802 0,1 2 206 255 0,-9-7 1 547 0,0 7-5-456 0,-9-9 0 456 0,7 9-2-676 0,-1-2 112-14 0,-16-5 0 690 0,-10-2-70-575 0,-25-13 0 575 0,-25-28 1 0 0,-30-18-1 0 0,-6-8-13-247 0,-7-7 0 247 0,-3-2 1 0 0,37 20-1 0 0,0-1 1 0 0,-1 0-1 0 0,1-1 13 0 0,1 0 1 0 0,0-2-1 0 0,-7-5 1 0 0,0-2 0 0 0,4 1-1 0 0,-1-1 1 0 0,-3-1 0 0 0,-1-1-13 0 0,-2 0 1 0 0,0-1 0 0 0,-2-4 0 0 0,-1-2 0 0 0,1 3 0 0 0,0 1 0 0 0,2-1 0 0 0,0 0-21 0 0,1-1 0 0 0,0 0 0 0 0,-1 2 0 0 0,0 1 1 0 0,5-1-1 0 0,-1 0 0 0 0,0 3 0 0 0,-1 1-16 0 0,-1 1 1 0 0,0 0 0 0 0,-3-9 0 0 0,0-1-1 0 0,5 8 1 0 0,1-1 0 0 0,-1 0 0 0 0,0-1-12 0 0,3 0 0 0 0,-1 1 0 0 0,-2-2 0 0 0,-1 0 0 0 0,1 4 1 0 0,1-1-1 0 0,0 1 0 0 0,0-1-2 492 0,-2-1 0-492 0,1 1 0 0 0,6 7 0 0 0,2 0 0 0 0,0 1 0 0 0,2 1 0 0 0,-26-23-19 1730 0,9 11 1-1730 0,10 14 140 608 0,10 6-7-243 0,8 4 1-365 0,6 24 0 0 0,20 15-92 128 0,16 18 0-128 0,15 26 1 0 0,21 9-1 0 0,-19-28 1 0 0,2 1 44 42 0,5 5 0-42 0,3 2 0 0 0,14 14 0 0 0,4 3 0 0 0,3 1 0 0 0,1 1 0 0 0,-21-21 0 0 0,1 1 0 0 0,1 0 0 0 0,4 2 0 0 0,0 1 0 0 0,1-1 64 0 0,0 0 0 0 0,1-1 1 0 0,0-1-1 0 0,3 3 1 0 0,1-2-1 0 0,-1 1 0 0 0,-1-2 1 0 0,0-1-1 0 0,0 1-52 0 0,0 1 1 0 0,0 0 0 0 0,2 0-1 0 0,4 2 1 0 0,1 1 0 0 0,-1-1-1 0 0,-7-4 1 0 0,-1 0 0 0 0,0 0 0 0 0,0-3-1 0 0,-1 1 1 0 0,-1-2-13-313 0,23 16 0 313 0,-2-1 1 0 0,-1 3-1 0 0,-2-2 1 0 0,-8-10-1 0 0,0-4 0 0 0,-2-2 1 0 0,0-1-7-1787 0,-3-2 1 1787 0,-1-1-1 0 0,-7-3 1 0 0,-2-2-1 0 0,33 19 1 0 0,-10-6-160-2273 0,-9-9 1 2273 0,-6-13 0 0 0,-16-2-280-1663 0,0-8 222 784 0,0 1 0 879 0,-15-19 1 0 0,-20-3 113-422 0,-27-12 0 422 0,-34-24 1 0 0,-28-7-1 0 0,33 17 0 0 0,-3-1 114-56 0,-7-7 1 56 0,-2-1-1 0 0,-1 0 1 0 0,-1 0-1 0 0,-6-6 1 0 0,-2 0-1 0 0,2 0 1 0 0,1-1-9 0 0,-2-1 0 0 0,2 0 1 0 0,2-1-1 0 0,1 0 1 0 0,4 0-1 0 0,1 0 1 0 0,2 0-1 0 0,1 0 62 0 0,1 0 0 0 0,2 0 0 0 0,0-1 0 0 0,1 0 0 0 0,-2-1 0 0 0,0-1 0 0 0,2 0 0 0 0,-1 0-59 33 0,1 0 1-33 0,1 1 0 0 0,4 1 0 0 0,0 0 0 0 0,-2 1 0 0 0,-1 0 0 0 0,2 0-1 0 0,0 0-20 1049 0,-1 0 0-1049 0,1 0 0 0 0,-1-1 0 0 0,-1 0 0 0 0,2-2 0 0 0,0-1 0 0 0,-2-1 0 0 0,-1 0-52 1347 0,1-1 1-1347 0,-1 1-1 0 0,-1-3 1 0 0,1 0-1 0 0,5 6 1 0 0,2 0-1 0 0,4 4 1 0 0,1 3-140 2420 0,4 6 1-2420 0,2 2-1 0 0,-24-30 155 792 0,8 21 18-152 0,19 8 1-640 0,14 41 0 0 0,31 26 0 0 0,19 23-2 521 0,23 21 1-521 0,-17-27-1 0 0,4 4 1 0 0,9 10-1 0 0,2 4 1 0 0,7 8 0 0 0,2 2 49 39 0,-17-21 0-39 0,2 2 1 0 0,2 0-1 0 0,3 3 0 0 0,1 1 1 0 0,2-1-1 0 0,3 2 0 0 0,2 0 1 0 0,0 0 117 0 0,2 2 1 0 0,0-1-1 0 0,1 0-116 0 0,-2-3 0 0 0,0-1 0 0 0,2 2 0 0 0,5 7 1 0 0,2 1-1 0 0,0-1 0 0 0,0-3 0 0 0,0-1 0 0 0,1 0 1 0 0,2 1-1 0 0,2 1 0 0 0,1 0-15-55 0,-18-16 1 55 0,2 0-1 0 0,-1 0 1 0 0,0-1 0 0 0,17 15-1 0 0,0 0 1 0 0,0-1 0 0 0,0-1-1 0 0,-1 0 1 0 0,0 0 0 0 0,-2-3-1 0 0,-2 0 1 0 0,0 0 6-2738 0,-2-3 0 2738 0,-1-1 1 0 0,-1 0-1 0 0,2-1 0 0 0,0 0 1 0 0,-2-2-1 0 0,-9-6 0 0 0,-2-2 1 0 0,-1 0-1 0 0,23 15 0 0 0,-2-1-6-2989 0,-4-4 1 2989 0,-3-1 0 0 0,-6-8 0 0 0,-2-1-1 0 0,-8-4 1 0 0,-2-2 0 0 0,-6-5 0 0 0,-1-3-110-1957 0,37 19 1 1957 0,-21-11 0 0 0,-5-9-42-1557 0,-10-8 1 1557 0,-14-18 38-1089 0,-10-9 1 1089 0,-34-14 0 0 0,-31-27 0 0 0,-28-13 104-470 0,24 23 1 470 0,-4 0 0 0 0,-14-9-1 0 0,-4-2 1 0 0,17 11 0 0 0,-3-2 0 0 0,-1 0-1 0 0,-4-3 1 0 0,-2-1 0 0 0,-1-2-46 0 0,-4-3 0 0 0,-2 0 0 0 0,-1-3 1 0 0,-7-5-1 0 0,-1-3 0 0 0,0 1 1 0 0,21 14-1 0 0,0 0 0 0 0,1-1 1 0 0,-1 1-1 0 0,-1-1 0 0 0,0-1 1 0 0,0 1-1 0 0,0 0-4 33 0,0 0 0-33 0,0 1 0 0 0,1-1 0 0 0,0 0 0 0 0,0-2 0 0 0,0 0 0 0 0,1-1 0 0 0,1 0 0 0 0,-17-14 0 0 0,1 1 0 0 0,3 0 0 0 0,4 3 0 0 0,3 0 0 0 0,1 0 29 2500 0,4 1 0-2500 0,2-1 0 0 0,1 2 0 0 0,6 6 0 0 0,2 2 0 0 0,0-1 0 0 0,-20-23 0 0 0,1 0 0 0 0,5 6 0 0 0,2 1-7 2573 0,2 2 1-2573 0,1 0 0 0 0,-3-6 0 0 0,2 0 0 0 0,5 11 0 0 0,1 1-1 0 0,3 0 1 0 0,0 0-9 1992 0,5 5 0-1992 0,1 0 0 0 0,2 2 0 0 0,2 1 0 0 0,-22-28 0 0 0,6 8-87 1476 0,5 7 1-1476 0,5 13-68 1048 0,5 4 167-843 0,19 14 1-205 0,14 30 0 0 0,29 26-1 0 0,15 21-12 11 0,13 21 0-11 0,-14-21 0 0 0,4 3 0 0 0,7 8 0 0 0,2 1 134 0 0,10 9 1 0 0,2 1-41 0 0,1 6 0 0 0,4 0 1 0 0,-11-19-1 0 0,2 1 0 0 0,1 0 1 0 0,-2-1-1 0 0,0 0 0 0 0,0 1 1 0 0,1-1-1 0 0,2 1 0 0 0,-1-1-27 0 0,1 1 1 0 0,1 0-1 0 0,0 1 1 0 0,1 1 0 0 0,1 0-1 0 0,2 1 1 0 0,3 2 0 0 0,2 0-1 0 0,0 0 1 0 0,-1-1-1 0 0,0-1 1 0 0,0 0-29-89 0,0-2 0 89 0,1 0 0 0 0,-1-1 0 0 0,-1-1 0 0 0,1 0 0 0 0,-1-3 0 0 0,-2-4 0 0 0,0-2 0 0 0,-1 0 0 0 0,-1 0 0 0 0,0-1 0 0 0,-1 0-24-2094 0,-3-2 1 2094 0,0-1 0 0 0,-1 0 0 0 0,22 18 0 0 0,-1-2 0 0 0,-9-9-1 0 0,-1-3 1 0 0,-5-1 0 0 0,-1-3-22-3369 0,-7-4 1 3369 0,-1-2-1 0 0,-9-5 1 0 0,-1-1 0 0 0,33 19-1 0 0,-10-11-14-1551 0,-7-7 1 1551 0,-11-6-408-792 0,-4-10 388 185 0,-14 3 0 607 0,-34-39 1 0 0,-33-8-1 0 0,-34-23 52-317 0,21 18 0 317 0,-4-4 0 0 0,-14-6 0 0 0,-3-3 0 0 0,14 10 1 0 0,-1 0-1 0 0,-1-2 0 0 0,-4-1 0 0 0,-1-1 0 0 0,0-1-12 0 0,-5-2 0 0 0,-1 0 0 0 0,0-2 0 0 0,-3-4 0 0 0,-1-2 0 0 0,0 0 0 0 0,-1 0 0 0 0,0-1 0 0 0,1 0 0 0 0,1-1 0 0 0,2-1 0 0 0,0-1 19 0 0,1 1 1 0 0,2-2 0 0 0,-1 0 0 0 0,1-2-1 0 0,1 0 1 0 0,0-1 0 0 0,6 5 0 0 0,0 0 0 0 0,1 1-1 0 0,2 1 1 0 0,1 0 0 0 0,1 1 22 1323 0,1 0 1-1323 0,1 1 0 0 0,2 0 0 0 0,4 0-1 0 0,1 0 1 0 0,1 1 0 0 0,-16-18 0 0 0,2 1 0 0 0,5 4-1 0 0,2 2-30 2143 0,4 4 0-2143 0,0 0 0 0 0,1 1 1 0 0,1 1-1 0 0,3 4 0 0 0,1 2 0 0 0,1 0 1 0 0,-1 2-1 1458 0,0 0 0-1458 0,0 2 0 0 0,0 5 0 0 0,1 2 0 0 0,4-2 0 0 0,0 1 0 0 0,-29-30-167 1903 0,4 9 1-1903 0,13 7-1 0 0,7 17-39 936 0,6 4 215-485 0,11 14 1-451 0,22 36 0 0 0,28 29 0 0 0,26 23-18 353 0,-15-25 0-353 0,4 4 0 0 0,17 18 0 0 0,4 5 0 0 0,-14-19 0 0 0,1 1 0 0 0,2 1 1 0 0,6 6-1 0 0,1 2 0 0 0,2 1 56 122 0,3 3 1-122 0,1 1 0 0 0,2 0 0 0 0,-10-11 0 0 0,1 1 0 0 0,1 0 0 0 0,0 0 0 0 0,1 0 0 0 0,0-1 0 0 0,2 1 0 0 0,0-1 80 0 0,3 3 0 0 0,1-1 0 0 0,0 1 0 0 0,0-2-106 0 0,-5-2 0 0 0,0-2 0 0 0,0 1 1 0 0,1 0-1 0 0,6 4 0 0 0,1 1 0 0 0,1 0 1 0 0,-3-2-1 0 0,-4-5 0 0 0,-2 0 0 0 0,0-2 1 0 0,0 1-1 0 0,1-2 0 0 0,0 1 0 0 0,0-1 1 0 0,0-1-7-2217 0,-1-2 1 2217 0,1 0-1 0 0,-1-1 1 0 0,1 1-1 0 0,0-1 1 0 0,0 1 0 0 0,0 0-1 0 0,-3-3 1 0 0,10 7-1 0 0,-3-3 1 0 0,-2 0-1 0 0,-3-3 1 0 0,-2-1 0 0 0,-1-1 12-3989 0,20 15 1 3989 0,-2-3 0 0 0,-4-7 0 0 0,-3-3 0 0 0,-8-9 0 0 0,-2-2 0 0 0,-4-5 0 0 0,-1-2 12-2112 0,-4-4 1 2112 0,-2 0 0 0 0,31 19 0 0 0,-15-17 0 0 0,-8-5-241-1579 0,-10-3 1 1579 0,-10-12 9-825 0,-2 3 1 825 0,-16-18 0 0 0,-10-13 185-626 0,-25-13 1 626 0,-40-15-1 0 0,17 22 1 0 0,-3 1-1 0 0,-10-7 1 0 0,-3-2-16-226 0,-10-7 1 226 0,-4-2 0 0 0,16 9 0 0 0,-3-1 0 0 0,-1-1 0 0 0,-5-3 0 0 0,-2 1 0 0 0,-2-2 0 0 0,-5-3-1 0 0,-2-1 1 0 0,-1-1-2 0 0,-4-2 1 0 0,-1-1 0 0 0,-2-1 0 0 0,14 8 0 0 0,-2-1 0 0 0,0 0 0 0 0,-1 0 0 0 0,-2-2 0 0 0,-1 1-1 0 0,0-1 1 0 0,1-1 0 0 0,-2-1 0 0 0,0-2 0 0 0,1 0 0 0 0,-1-1-49 728 0,-2-2 1-728 0,0-2 0 0 0,-1 0-1 0 0,0 0 1 0 0,13 10 0 0 0,-1 0 0 0 0,0-1-1 0 0,1 1 1 0 0,1-2 0 0 0,-11-10 0 0 0,2-1-1 0 0,1 0 1 0 0,0 0 0 0 0,2 1-1 0 0,1 1 1 0 0,1-1 0 0 0,0 0 34 5111 0,3 0 0-5111 0,0 1 0 0 0,1-1 0 0 0,1-1 1 0 0,1 1-1 0 0,1-2 0 0 0,2 1 0 0 0,1 1 1 0 0,-7-9-1 0 0,3 1 0 0 0,1 2 0 0 0,3 3 1 0 0,3 2-1 0 0,1 1 7 4097 0,6 6 0-4097 0,2 1 0 0 0,1 0 0 0 0,-18-22 0 0 0,4 2 0 0 0,11 12 0 0 0,2 3 0 0 0,6 6 0 0 0,2 4 207 1471 0,6 5 0-1471 0,2 3 0 0 0,-16-20-82 900 0,14 13 0-900 0,9 36 1 0 0,24 27-1 0 0,26 40-22 607 0,-2-13 1-607 0,7 5 0 0 0,16 15 0 0 0,6 5-1 0 0,-12-13 1 0 0,3 2 0 0 0,1 2 0 0 0,8 7 0 0 0,3 1-1 0 0,1 2-30 26 0,-9-11 0-26 0,2 1 0 0 0,0 1 0 0 0,2 1 0 0 0,5 5 0 0 0,2 2 0 0 0,0 0 0 0 0,1 0 0 0 0,4 2 0 0 0,1 1 0 0 0,0-1 0 0 0,1 0 0 0 0,-1 0 0 0 0,2-1 0 0 0,-1 0 0 0 0,1 0 12 0 0,0 1 1 0 0,0-1-1 0 0,1 0 1 0 0,0 0 0 0 0,-11-14-1 0 0,0 1 1 0 0,1-2 0 0 0,0 1-1 0 0,0-1 1 0 0,11 12-1 0 0,-1-1 1 0 0,0 0 0 0 0,1-2-1 0 0,-2-1 1 0 0,1-2 0 0 0,-1-1-1 0 0,1 0-24-1682 0,-1-1 1 1682 0,1-1 0 0 0,-1 0 0 0 0,-1-2 0 0 0,-4-3 0 0 0,-2-2 0 0 0,1 0 0 0 0,0-1 0 0 0,18 12 0 0 0,1-1 0 0 0,-2-3 0 0 0,-6-6 0 0 0,-1-2-1 0 0,0-2-331-4073 0,-6-4 0 4073 0,-1-2 0 0 0,0-2 0 0 0,-3-3 0 0 0,-2-1 0 0 0,0-4 299-1915 0,17 2 0 1915 0,-2-3 0 0 0,-4 2 0 0 0,-3-1 0 0 0,-3-7 0 0 0,-1 0 0 0 0</inkml:trace>
  <inkml:trace contextRef="#ctx0" brushRef="#br0" timeOffset="2456">913 4243 12319 191290 47489,'15'-44'7'0'0,"4"5"0"0"0,14-3 0 0 0,2-8 0 0 0,8-6 238 0 0,10-12 0 0 0,5-6 0 0 0,-24 32 0 0 0,0-1 0 0 0,4-3 0 0 0,0-1-128 0 0,3-5 1 0 0,1-1-1 0 0,5-9 1 0 0,2-2-1 0 0,-1 1 1 0 0,2 0-1 0 0,3-4 1 0 0,0 1-82 0 0,1 1 1 0 0,1-1-1 0 0,-11 14 1 0 0,2-2-1 0 0,-1 1 1 0 0,0 3-1 0 0,0 2 1 0 0,0-2-1 0 0,2-2 1 0 0,0-1 0 0 0,1-1-55 0 0,2-2 1 0 0,0-1 0 0 0,0 0-1 0 0,-1 0 1 0 0,-2 0 0 0 0,1-1-1 0 0,0 0 1 0 0,0 0 0 0 0,0 0-1 0 0,-2 1 1 0 0,1 1 0 0 0,-1 1-68 43 0,0 2 0-43 0,-1 1 0 0 0,1 0 0 0 0,1 0 0 0 0,0 1 0 0 0,1 0 0 0 0,-2 2 0 0 0,1 0 0 0 0,-1 1 0 0 0,21-24 0 0 0,-1 0 36 586 0,-1 2 0-586 0,-2 1 0 0 0,-5 7 0 0 0,-2 2 0 0 0,-7 9 0 0 0,0 2 0 0 0,-5 3 0 0 0,-1 2 39 916 0,-2 3 1-916 0,-2 2 0 0 0,29-26 0 0 0,-9 19 794 483 0,-11 4-366 19 0,-7 12 1-502 0,-37 34 0 0 0,-21 27 0 0 0,-27 19-339 1075 0,-21 17 0-1075 0,21-18 0 0 0,-1 3 0 0 0,-6 6 1 0 0,-1 3-1 0 0,-3 6 0 0 0,-1 1-98 625 0,-3 3 1-625 0,-1 2 0 0 0,16-20-1 0 0,-1 1 1 0 0,1 0 0 0 0,-1 0-1 0 0,0-1 1 0 0,0 1 0 0 0,-3 2-1 0 0,0 0 1 0 0,0 0-5 0 0,-1 1 1 0 0,-1-1 0 0 0,1 1 0 0 0,1-3-1 0 0,1 0 1 0 0,0 1 0 0 0,-1 2 0 0 0,-1 0 0 0 0,0 1-1 0 0,1 1 1 0 0,-1 0 0 0 0,1 0-44 0 0,-2 1 0 0 0,-1 1 0 0 0,1-2 1 0 0,2-1-1 0 0,0-1 0 0 0,1-2 1 0 0,0-2-1 0 0,0-2 0 0 0,1 0 0 0 0,-19 20 1 0 0,2-1 10 0 0,2-2 1 0 0,2-1 0 0 0,-1 2 0 0 0,2 0 0 0 0,7-8 0 0 0,2 0 0 0 0,3-3 0 0 0,1-1-27 0 0,3-3 1 0 0,1-1 0 0 0,1-9-1 0 0,2-1 1 0 0,-23 31 0 0 0,8-15-625 0 0,10-9 382 0 0,-1-13 0 0 0,31-20 0 0 0,11-28 245 0 0,26-28 1 0 0,28-26 0 0 0,7-12 0 0 0,-27 33 0 0 0,1-3 50 0 0,5-7 0 0 0,1-3 0 0 0,5-5 0 0 0,1-2 0 0 0,2-7 1 0 0,2-2-1 0 0,2-1 0 0 0,2 0 66 0 0,1 0 0 0 0,3 0 0 0 0,-12 18 0 0 0,1-1 1 0 0,0 0-1 0 0,0 0 0 0 0,-1 1 0 0 0,2-1 1 0 0,2-2-1 0 0,1-1 0 0 0,1 1 27 0 0,1-3 0 0 0,1 0 0 0 0,-1 0 0 0 0,-3 3 1 0 0,0 1-1 0 0,1-1 0 0 0,0-1 0 0 0,0 0 1 0 0,0 1-1 0 0,0 3 0 0 0,0 0 0 0 0,0 1-29 0 0,0 1 0 0 0,-1 2 0 0 0,2-1 1 0 0,6-3-1 0 0,0 0 0 0 0,-1 0 0 0 0,-5 4 1 0 0,-2 1-1 0 0,-1 0 0 0 0,1 1 1 0 0,0 0-1 0 0,-1 1 0 0 0,19-18 0 0 0,-1 2 0 0 0,0-1 0 0 0,-1 3 0 0 0,-8 9 0 0 0,-1 1 0 0 0,0 4 0 0 0,-1 0-15 0 0,0 3 1 0 0,-1 1-1 0 0,-6 6 1 0 0,-2 2 0 0 0,-4 4-1 0 0,-2 0 1 0 0,34-25 18 0 0,-6 5 0 0 0,-1 14 1 0 0,-21 11 323 0 0,-2 0-170 5 0,-12 14 1-5 0,-27 12 0 0 0,-29 35-173 748 0,-24 24 0-748 0,12-20 0 0 0,-2 2 0 0 0,-3 5 1 0 0,-1 1-1 0 0,-6 5 0 0 0,-2 0-50 371 0,-2 3 1-371 0,-3 1 0 0 0,-6 7 0 0 0,-2 2 0 0 0,-4 5-1 0 0,-1 1 1 0 0,22-21 0 0 0,0 1 0 0 0,-1 0-26 0 0,-2 4 1 0 0,0 1-1 0 0,-1 0 1 0 0,-1-1-1 0 0,1 0 1 0 0,-2 0-1 0 0,-1 2 1 0 0,-1 1-1 0 0,0-1 1 0 0,-1-1 0 0 0,0 1-1 0 0,0-1-7 0 0,-2 1 0 0 0,1-1 0 0 0,-1 3 0 0 0,-5 6 0 0 0,1 3 0 0 0,-1-2 0 0 0,3-5 0 0 0,0-1 0 0 0,0 0 0 0 0,1 0 0 0 0,-1 0 0 0 0,0 0 4 0 0,2-2 0 0 0,0 0 0 0 0,-1 0 0 0 0,-1-2 0 0 0,0-1 0 0 0,1 1 0 0 0,2-2 0 0 0,1-1 0 0 0,0 0 1 0 0,3-2-1 0 0,0-2 0 0 0,1 1 90 0 0,-21 21 1 0 0,1-1 0 0 0,4-3-1 0 0,3-1 1 0 0,8-8 0 0 0,1-1 0 0 0,3-4-1 0 0,2 0-9 0 0,2-4 0 0 0,2 0 0 0 0,3-4 1 0 0,1-1-1 0 0,-28 27 0 0 0,12-10-8 0 0,10-11 1 0 0,9-7-274 0 0,6-1 0 0 0,18-19 0 0 0,23-12 180 0 0,23-18 1 0 0,17-15 0 0 0,19-26-1 0 0,-28 18 1 0 0,1-3 106-1005 0,4-8 1 1005 0,1-3-1 0 0,7-9 1 0 0,0-4 0 0 0,6-8-1 0 0,0-3 1 0 0,4-5-1 0 0,2-2 0-580 0,-19 21 0 580 0,1-1 1 0 0,0 0-1 0 0,6-4 1 0 0,0-1-1 0 0,1 0 1 0 0,0-1-1 0 0,1 0 1 0 0,0-1-1 0 0,2-1 1 0 0,1 0-1 0 0,0-1-22 0 0,2-1 1 0 0,1-1 0 0 0,0-1 0 0 0,2-4 0 0 0,0-1 0 0 0,1 1 0 0 0,-1 2 0 0 0,-1 0 0 0 0,1 1 0 0 0,0 1 0 0 0,-1 0 0 0 0,1 1-13 0 0,0 0 0 0 0,-1 1 0 0 0,1 1 1 0 0,2 0-1 0 0,0 1 0 0 0,0 0 1 0 0,-3 5-1 0 0,-1 1 0 0 0,0 0 1 0 0,-3 2-1 0 0,-1 0 0 0 0,0 1-27 0 0,0 1 0 0 0,-1 2 1 0 0,0 0-1 0 0,-2 2 1 0 0,-1 0-1 0 0,0 2 1 0 0,21-16-1 0 0,-2 2 1 0 0,-7 4-1 0 0,-2 0 62 0 0,-7 5 1 0 0,-1 2-1 0 0,-2 3 1 0 0,-2 2-1 0 0,-8 4 1 0 0,-1 1-1 0 0,-4 6 1 0 0,0 2 170 0 0,24-22 0 0 0,-13 14 119 1 0,-16 10 0-1 0,-16 21 1 0 0,-25 13-1 0 0,-24 30-204 377 0,-21 29 1-377 0,13-18-1 0 0,-3 4 1 0 0,-10 12-1 0 0,-3 4 1 0 0,-7 7-1 0 0,-3 3-138 445 0,18-18 0-445 0,-1 1 0 0 0,-1 1 0 0 0,-4 5 1 0 0,-2 1-1 0 0,1 2 0 0 0,-2 3 0 0 0,1 2 0 0 0,-2 1 1 0 0,-3 1-1 0 0,0 1 0 0 0,-1 2 13 0 0,13-17 1 0 0,-1 2 0 0 0,1-1-1 0 0,-2 1 1 0 0,-1 0 0 0 0,0 0-1 0 0,0-1 1 0 0,-1 1 0 0 0,0 1-1 0 0,-1 0 1 0 0,0 0 0 0 0,1 0-1 0 0,0-1 1 0 0,0 0 0 0 0,0 0-1 0 0,0 0-37 0 0,2-1 0 0 0,1-1 1 0 0,-1 1-1 0 0,1 0 1 0 0,-1 1-1 0 0,0 0 0 0 0,0 0 1 0 0,1 0-1 0 0,0-4 1 0 0,0 0-1 0 0,1-1 0 0 0,-1 0 1 0 0,-14 16-1 0 0,0-1 1 0 0,1 0 3 0 0,4-1 0 0 0,1-1 0 0 0,0 0 1 0 0,2-6-1 0 0,1-1 0 0 0,1-1 1 0 0,8-8-1 0 0,2-2 0 0 0,0 0 1 0 0,-19 19-1 0 0,2-1-57-12 0,3-2 1 12 0,2-3 0 0 0,5-10-1 0 0,2-2 1 0 0,6-7 0 0 0,3-3 0 0 0,-29 27-564-4 0,14-14 377 4 0,16-15 1 0 0,25-45 0 0 0,26-31 0 0 0,24-24 186-177 0,19-18 1 177 0,-15 27 0 0 0,3-2 0 0 0,1-4 0 0 0,1 0 0 0 0,5-5-1 0 0,2 0 64-650 0,4-2 0 650 0,1-3 1 0 0,4-11-1 0 0,0-1 1 0 0,2 3-1 0 0,0 0 1 0 0,-20 24-1 0 0,1 0 1 0 0,1 0 20-47 0,2-2 0 47 0,1 1 1 0 0,1-1-1 0 0,2-1 1 0 0,0-1-1 0 0,0 0 1 0 0,4-1-1 0 0,0 1 1 0 0,0-2-1 0 0,0-1 1 0 0,1 0-1 0 0,-1-1 93 0 0,0 1 0 0 0,0-1 1 0 0,1-1-1 0 0,4-4 0 0 0,0-1 1 0 0,0 0-1 0 0,-5 5 1 0 0,-1 2-1 0 0,1-1 0 0 0,1 1 1 0 0,0-1-1 0 0,0 1-41 0 0,0 2 1 0 0,-1 1 0 0 0,1-2 0 0 0,-1-1 0 0 0,-1-1 0 0 0,1 2 0 0 0,-2 1 0 0 0,-1 2 0 0 0,0 0 0 0 0,-2 3 0 0 0,-1 1 0 0 0,-1 0-96 0 0,-1 2 0 0 0,0 1 0 0 0,-1 0 0 0 0,21-23 0 0 0,-1 2 0 0 0,-7 9 1 0 0,-1 2-1 0 0,-2 3 0 0 0,-1 1-29 0 0,-4 4 0 0 0,-2 0 0 0 0,-4 5 0 0 0,-3 3 0 0 0,27-25 154 0 0,-10 9 256 0 0,-12 14 1 0 0,-33 34 0 0 0,-32 35 0 0 0,-29 30-220 325 0,14-17 1-325 0,-4 2-1 0 0,-13 17 1 0 0,-3 4 0 0 0,-2 3-1 0 0,-1 2 1 0 0,-4 7 0 0 0,-2 2-109 97 0,19-22 0-97 0,0 1 1 0 0,-1 1-1 0 0,-6 9 1 0 0,-3 1-1 0 0,0 1 1 0 0,-2 1-1 0 0,-2 1 1 0 0,0 0-1 0 0,-2 3 1 0 0,0-1-1 0 0,-1 1 19 0 0,0 1 1 0 0,-1 0 0 0 0,0 1 0 0 0,0 2 0 0 0,-1 1-1 0 0,1 0 1 0 0,0-1 0 0 0,1 0 0 0 0,-1 0 0 0 0,0 1-1 0 0,1 1 1 0 0,-1 0-10 0 0,0-2 1 0 0,0 1 0 0 0,-1 0-1 0 0,13-16 1 0 0,0 0 0 0 0,0 0-1 0 0,1-1 1 0 0,-10 11 0 0 0,2-1-1 0 0,-1 0 1 0 0,1-1 0 0 0,0 1 0 0 0,1-1-9 0 0,3-2 1 0 0,0 0-1 0 0,0-1 1 0 0,3 0-1 0 0,-1 0 1 0 0,2-2 0 0 0,5-9-1 0 0,0-2 1 0 0,1-1-1 0 0,-14 17 1 0 0,1-3 39 0 0,6-9 0 0 0,2-3 0 0 0,6-9 0 0 0,1-2 0 0 0,-24 25-163 0 0,13-14 0 0 0,28-32 0 0 0,22-29-79 0 0,24-32 1 0 0,19-31-1 0 0,-8 24 1 0 0,4-2 0 0 0,3-7-1 0 0,2-2 157-145 0,5-8 1 145 0,2-3 0 0 0,-10 17 0 0 0,1 0-1 0 0,1-2 1 0 0,0-2 0 0 0,0-2 0 0 0,1 1 0 0 0,2-2-1 0 0,0-1 1 0 0,1 1 46-134 0,0 0 0 134 0,0 0 0 0 0,2-1 0 0 0,5-4 0 0 0,1-2 1 0 0,1 1-1 0 0,1-1 0 0 0,1-1 0 0 0,1 1 0 0 0,0-2 0 0 0,1 1 1 0 0,1 0-10 0 0,1-2 1 0 0,0 1-1 0 0,1-1 1 0 0,-2 0 0 0 0,1 0-1 0 0,-1 1 1 0 0,0 2 0 0 0,0 1-1 0 0,0 1 1 0 0,-1 0-1 0 0,1 0 1 0 0,0 1-14 0 8,0-2 0 0 1,1 1 0 0-1,0 0 1 0 1,1 0-1 0 0,0 0 0 0-1,0 1 0 0 1,-7 6 1 0-1,0 2-1 0 1,-1 0 0 0-1,-3 3 0 0 1,1 1 1 0-1,-2 0-29 0 13,18-18 1 0 0,-1 3-1 0 0,0 5 1 0 0,-2 2-1 0 1,-8 5 1 0-1,-3 1 0 0 0,-3 5-1 0 0,-2 2-17 0-20,-5 6 1 0 0,-3 2 0 0-1,28-29 0 0 1,-16 18 514 0-1,-6 11 1 0 0,-14 15-102 342 0,-19 24 1-342 0,-26 24 0 0 0,-43 39-1 0 0,22-23 1 0 0,-2 3-288 555 0,-5 7 1-555 0,-3 2 0 0 0,-10 12 0 0 0,-3 3 0 0 0,-5 6 0 0 0,-2 2 0 0 0,18-21 0 0 0,-1 1 0 0 0,0 2-76 31 0,-2 2 0-31 0,-1 2 0 0 0,-1 2 0 0 0,-5 4 0 0 0,0 1 0 0 0,-2 1 0 0 0,-1 2 0 0 0,-2 1 0 0 0,0-1 1 0 0,-1 0-1 0 0,0 0 0 0 0,-1 0 13 0 0,-1 0 0 0 0,0-1 0 0 0,0 2 0 0 0,15-14 0 0 0,-1 1 0 0 0,0 1 0 0 0,1-1 0 0 0,-14 18 1 0 0,0-1-1 0 0,0 1 0 0 0,14-18 0 0 0,1 0 0 0 0,-2 0 0 0 0,1 0-51 0 0,-2-2 1 0 0,0 1-1 0 0,0-2 1 0 0,1 1-1 0 0,-13 17 1 0 0,1-1-1 0 0,0 0 1 0 0,0-1 0 0 0,0 0-1 0 0,1 0 1 0 0,3-2-1 0 0,2 0 1 0 0,0-1 33-311 0,3-3 1 311 0,0 0-1 0 0,0-2 1 0 0,3-5 0 0 0,0-1-1 0 0,2-3 1 0 0,-15 15 0 0 0,2-3-1 0 0,6-5 1 0 0,1-2-32-757 0,5-6 0 757 0,2-1 0 0 0,5-5 0 0 0,1-3 0 0 0,-24 25 0 0 0,13-11-643 0 0,8-11 425-26 0,14-24 1 26 0,15-22 0 0 0,21-35 0 0 0,20-26 138-1235 0,16-19 0 1235 0,-11 24 0 0 0,3-3 1 0 0,7-7-1 0 0,3-3 0 0 0,5-5 1 0 0,2-2 54-440 0,-12 20 0 440 0,1-2 0 0 0,1-1 0 0 0,2-4 0 0 0,0-1 0 0 0,2 0 0 0 0,1-6 0 0 0,1 0 0 0 0,1-1 0 0 0,1 0 0 0 0,0 0 0 0 0,1 0 127-1 0,2-2 0 1 0,0 0 0 0 0,1 0 0 0 0,5-7 0 0 0,2 0 0 0 0,0 1 0 0 0,1 1 1 0 0,0 1-1 0 0,0-1 0 0 0,-14 18 0 0 0,1 0 0 0 0,-1-1 0 0 0,1 1 7 0 2,15-18 1 0 0,0 1-1 0-1,0 0 1 0 1,-1-1 0 0-1,0 0-1 0 1,-1 1 1 0 0,-1 5 0 0-1,-1 1-1 0 1,1 1 1 0-1,-1 2 0 0 1,1 0-1 0-1,0 0-60 0 25,-2 2 0 0 0,1 1 0 0-1,0 1 0 0 1,-3 3 1 0 0,0 1-1 0-1,0 3 0 0 1,-6 6 0 0 0,-1 2 0 0-1,0 1 1 0 1,19-17-1 0 0,-1 2-40 157 7,-6 4 1-157-1,0 3-1 0 1,-3 6 1 0 0,-1 5 0 0 0,-15 11-1 0 0,-1 3-49 284-29,35-19 1-284 0,-19 24-1 0 0,-29 35 1 0 0,-28 32 11 18-4,-28 38 1-18 0,-4-24 0 0 0,-6 5 69 0 0,-5 17 0 0 0,-5 6 0 0 0,0-10 0 0 0,-4 5 0 0 0,-1 2 0 0 0,12-14 0 0 0,0 0 0 0 0,1 0 0 0 0,-1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6:10.460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355 725 12141 130311 52561,'-39'-11'0'0'0,"21"5"0"0"0,18 12 0 0 0,27 5 0 0 0,27 9 0 0 0,7-1 0 0 0,-2 1-12 0 0,4 0 1 0 0,11 6-1 0 0,17 2 1 0 0,-42-13-1 0 0,0 0 279 0 0,4 2 1 0 0,1 1 0 0 0,13 4 0 0 0,1 2 0 0 0,2 2-1 0 0,2 0 1 0 0,5 2 0 0 0,2-1-144 0 0,2-1 0 0 0,2 0 0 0 0,-20-6 0 0 0,1 1 0 0 0,0-1 1 0 0,26 8-1 0 0,-1 1 0 0 0,1-1 0 0 0,1 0-103-463 0,2 0 1 463 0,1 1 0 0 0,-2 4-1 0 0,-1-1 1 0 0,-5-4 0 0 0,0-1-1 0 0,-3-1 1 0 0,-1 0-3-3343 0,-2-1 0 3343 0,-1 0 0 0 0,1-2 0 0 0,-3 0 0 0 0,-7-4 0 0 0,-3-1 0 0 0,-2-1 0 0 0,-1-2-57-2245 0,-3-1 1 2245 0,0-1 0 0 0,-1 0 0 0 0,0 0 0 0 0,-2-2 0 0 0,-1-1 0 0 0,-3-1 0 0 0,-1-2-74-2412 0,0-1 1 2412 0,-2-1 0 0 0,34 1 0 0 0,-15-6 0 0 0,-13 0-118-1963 0,-12 0 1 1963 0,-14-11 0 0 0,-12-8 119-1095 0,-10-12 0 1095 0,-18 1 0 0 0,-12-3 0 0 0,-19 0-68-440 0,-16 3 0 440 0,-12-12 1 0 0,-17 5-1 0 0,-6 0 93-52 0,43 19 1 52 0,-2-1-1 0 0,-11-2 1 0 0,0 1-1 0 0,5 4 1 0 0,1 2-1 0 0,-3-2 1 0 0,0 1 22 0 0,2 2 0 0 0,-1 0 0 0 0,-2-1 0 0 0,1 0 0 0 0,3 0 0 0 0,1-1 0 0 0,0 1 0 0 0,1 0 63 0 0,-3 0 0 0 0,1 0 1 0 0,3 0-1 0 0,-1 2 1 0 0,0 1-1 0 0,0 2 1 0 0,1-1-1 0 0,1 0 5 160 0,-47-9 0-160 0,47 12 1 0 0,0 1-1 0 0,-40-7 1 0 0,-1-3 34 1344 0,7-1 0-1344 0,-13-3 1 0 0,11 1-1 0 0,-2-1-21 1254 0,0 1 0-1254 0,-3-8 0 0 0,5-1 0 0 0,2 0-9 1449 0,4-1 0-1449 0,-6-3 1 0 0,15 6-1 0 0,7 2 49 1014 0,9 2 0-1014 0,-1 2 197 551 0,5 1-184-87 0,4-1 0-464 0,13 14 1 0 0,22 12-38 348 0,17 18 1-348 0,29 9 0 0 0,15 4 0 0 0,17 2 67 206 0,20 9 0-206 0,-36-21 0 0 0,2 0 1 0 0,12 4-1 0 0,3-1 0 0 0,4 2 1 0 0,3-1-9 80 0,7 2 1-80 0,2 0 0 0 0,-21-7-1 0 0,1 2 1 0 0,2-2 0 0 0,1 0 0 0 0,0 0-1 0 0,1-1 1 0 0,0 0 0 0 0,0 0-1 0 0,0-1-60 0 0,0-1 1 0 0,0-1 0 0 0,0 0 0 0 0,29 8 0 0 0,0-1-1 0 0,-5-2 1 0 0,0-2 0 0 0,-5-2 0 0 0,0-2 26-1008 0,1-3 1 1008 0,-2-1 0 0 0,-7-2 0 0 0,-2-2 0 0 0,-2-3 0 0 0,-2 0 0 0 0,-6-1 0 0 0,-1-1-131-2569 0,-4-1 0 2569 0,-1-1 0 0 0,-5-1 0 0 0,-1-1 0 0 0,45-4 0 0 0,-11 0-73-1963 0,-6 0 0 1963 0,-20 0 1 0 0,-9 0-15-1178 0,-8 0 1 1178 0,-16-5-1 0 0,-13-3 94-620 0,-19-5 0 620 0,-29-18 0 0 0,-32 5 0 0 0,-22-9-19-307 0,35 16 0 307 0,-3-1 0 0 0,-7-4 0 0 0,-2 0 0 0 0,-11-2 1 0 0,-3 0-1 0 0,-3-2 0 0 0,-1-1-59-6 0,-6-1 1 6 0,-3 1 0 0 0,23 9 0 0 0,-2 1-1 0 0,-1 0 1 0 0,1-1 0 0 0,0 0 0 0 0,-1 1 0 0 0,-2-1-1 0 0,0 0 1 0 0,-1 1 26 117 0,0-1 0-117 0,-1 1 1 0 0,0-1-1 0 0,-1 1 1 0 0,-1-1-1 0 0,1 0 1 0 0,2 1-1 0 0,1-1 1 0 0,0 1-1 0 0,3-1 1 0 0,0 1-1 0 0,1-1 106 2892 0,4 0 1-2892 0,1 0 0 0 0,2 1-1 0 0,-23-6 1 0 0,4 0 0 0 0,10 2 0 0 0,3 0-1 0 0,3 2 1 0 0,1 1-67 2880 0,4 0 1-2880 0,0 1-1 0 0,4 2 1 0 0,1 1-1 0 0,-38-15 1 0 0,6 1 445 1758 0,6-1 0-1758 0,1 7 0 0 0,16-4 0 0 0,8 2 171 1084 0,8 0 0-1084 0,6 0-299 576 0,3 6 1-576 0,17 11-127 624 0,22 9 0-624 0,33 20 0 0 0,50 21 0 0 0,-32-13 0 0 0,2 1-43 268 0,10 5 0-268 0,3 2 0 0 0,9 8 0 0 0,2 1 0 0 0,-19-13 0 0 0,1 0 1 0 0,1 0-1 0 0,1 0 0 0 0,2 0 0 0 0,0 0 1 0 0,1 0 0 0 0,1-1 0 0 0,2 1 0 0 0,10 4 0 0 0,2 0 1 0 0,0-1-1 0 0,-1-1 0 0 0,0-1 0 0 0,1 0 0 0 0,5 2 0 0 0,1 0 1 0 0,1 0-62-335 0,4 1 0 335 0,0-1 0 0 0,2 1 0 0 0,-18-9 0 0 0,1 1 0 0 0,0-1 0 0 0,0-1 0 0 0,-2 0 0 0 0,1-2 0 0 0,0 1 0 0 0,-1-2 0 0 0,20 8 1 0 0,0-1-1 0 0,-1-1 33-4815 0,-2-1 0 4815 0,0 0 0 0 0,-2-1 0 0 0,-5-4 0 0 0,-2-1 0 0 0,-1 0 0 0 0,-7-2 0 0 0,-1 0 0 0 0,-1-1 0 0 0,-5-3 0 0 0,0-1 0 0 0,-2 0-179-4077 0,23 3 1 4077 0,-2-2-1 0 0,-9-1 1 0 0,-4-1 0 0 0,-18-4-1 0 0,-4-1 1 0 0,40 9-308-2418 0,-14-5 1 2418 0,-17-5 259-1362 0,-14-8 1 1362 0,-18-10 0 0 0,-21-8 142-985 0,-23-6 1 985 0,-44-17 0 0 0,-26-1 0 0 0,32 19 0 0 0,-2-1-33-198 0,-5-3 0 198 0,-4-1 1 0 0,-20-6-1 0 0,-4-2 1 0 0,25 11-1 0 0,0 0 0 0 0,-1-1 1 0 0,-3 0-1 0 0,-1 0 1 0 0,0 0-54 0 0,-5-2 1 0 0,0 1-1 0 0,-2-1 1 0 0,-4-1 0 0 0,-2 0-1 0 0,1 0 1 0 0,2 1-1 0 0,0 0 1 0 0,0 1 0 0 0,2 1-1 0 0,0 1 1 0 0,-1 0-16 715 0,3 2 1-715 0,-1 0-1 0 0,-1-1 1 0 0,-4-1-1 0 0,-1-1 1 0 0,2 1-1 0 0,10 5 1 0 0,2 1 0 0 0,0-1-1 0 0,1 0 1 0 0,1 0-1 0 0,0-1 24 4218 0,-29-10 0-4218 0,2 1 0 0 0,7 5 0 0 0,2 0 1 0 0,8 2-1 0 0,2 1 0 0 0,2 1 0 0 0,0 0 177 2646 0,3 2 0-2646 0,1-1 0 0 0,2 1 1 0 0,3-1-1 0 0,8 0 0 0 0,1 1 1 0 0,2-1-1 0 0,1 0 20 2578 0,2 1 0-2578 0,0-1 0 0 0,-2 1 1 0 0,0-1-1 0 0,-1 0 0 0 0,1-1 1 0 0,1-2-1 0 0,0 0 62 2253 0,0-3 0-2253 0,2 0 1 0 0,3 2-1 0 0,2 0 1 0 0,-38-22-1 0 0,5 5 39 1800 0,6 1 1-1800 0,14 1-203 1481 0,-2 0 122-617 0,22 9 1-864 0,44 30-1 0 0,43 28 1 0 0,32 26-55 244 0,-28-17 0-244 0,4 2 0 0 0,15 9 0 0 0,6 2 0 0 0,-19-11 0 0 0,3 0 1 0 0,1 1-1 0 0,6 2 0 0 0,1 0 0 0 0,2 0 35 0 0,3 1 1 0 0,2 0 0 0 0,1 0 0 0 0,6 2 0 0 0,1 0 0 0 0,2 0 0 0 0,0-2 0 0 0,0 0 0 0 0,1-1-1 0 0,-19-9 1 0 0,0-1 0 0 0,0 0 0 0 0,1 0-51-968 0,2 0 0 968 0,0-1 1 0 0,0 0-1 0 0,0-1 1 0 0,0-2-1 0 0,0 0 1 0 0,1-1-1 0 0,0-1 0 0 0,2 0 1 0 0,0-1-1 0 0,1 0 1 0 0,-1-1-1 0 0,-2-1 1 0 0,-1 0-1 0 0,-1-1 0 0 0,1-1-54-5747 0,20 7 1 5747 0,0-1-1 0 0,0-1 1 0 0,-5-3 0 0 0,0-1-1 0 0,-3-2 1 0 0,-11-4 0 0 0,-1-2-1 0 0,-2 0 1 0 0,26 4-1 0 0,-3-1-121-4270 0,-12-3 1 4270 0,-3-2 0 0 0,-8-5-1 0 0,-4-1 1 0 0,-13-2 0 0 0,-2-2-1 0 0,38 0-781-2169 0,-23-2 0 2169 0,-8-4-1016-979 0,-13-9 1929 771 0,-18 0 0 208 0,-11-15 0 0 0,-17 8 0 0 0</inkml:trace>
  <inkml:trace contextRef="#ctx0" brushRef="#br0" timeOffset="1834">120 1960 12352 127947 46679,'-31'0'-372'0'0,"12"-9"0"0"0,10-10 643 616 0,9-14 0-616 0,13 0 0 0 0,11-2-35 3 0,13 1 0-3 0,15-6 0 0 0,5 14 1 0 0,11 2-89 0 0,10 3 0 0 0,-29 10 0 0 0,2 2 1 0 0,2-1-1 0 0,1 0 0 0 0,4 1 0 0 0,1 1-4 0 0,3 2 1 0 0,0-1-1 0 0,8-4 1 0 0,0 0-1 0 0,0 2 1 0 0,1 1-1 0 0,5-2 1 0 0,1 0-112 0 0,5-1 1 0 0,1-2-1 0 0,5-2 1 0 0,1 0-1 0 0,2 0 1 0 0,1 1-1 0 0,-1-1 1 0 0,1 0 32 0 0,1-2 1 0 0,1-1 0 0 0,-28 4 0 0 0,2-1 0 0 0,-2 0 0 0 0,30-7 0 0 0,0-1 0 0 0,-2 0 0 0 0,-1 0-112 0 93,-2-1 0 0-1,-1 0 0 0 0,-3 4 0 0 0,-2-1 0 0 0,-6-3 0 0 1,-1 0 0 0-1,-2 2 0 0 0,0 0-14-488 64,-3 3 0 488 0,-2-1 0 0 0,-3-2 1 0-1,-1 0-1 0 1,-9 7 0 0 0,-1 0 0 0 0,-2 0 1 0 0,-1-1-15-1302 23,-4 3 1 1302 1,-2 0 0 0 0,48-15 0 0 0,-11 2 0 0-1,-5 0-19-807-42,-6-3 1 807-1,-2 8-1 0 0,-13-5 1 0 1,-9 6-147-810 12,-6 7 0 810 0,-12-5 123-866-107,1 5 1 866 0,-24-13-81-648-40,-16-6 1 648-1,-21 3 0 0 0,-33 3 0 0 1,-4 4-79-110-1,-7 3 1 110 0,-17 6-1 0 1,-7 2 1 0-1,-2 2 192 0 0,47 6 1 0 0,-1 2 0 0 0,-5 4 0 0 0,-1 2 0 0 0,1 3 0 0 0,1 2 0 0 0,-1 2 0 0 0,0 2-3 0-1,0 1 0 0 0,-1 1 0 0 0,1-1 0 0 0,1 2 1 0 0,-2 3-1 0 0,0 2 0 0 0,2-2 0 0 0,-1 1 41 0 0,1-2 0 0 0,-1 1 0 0 0,-3 5 0 0 0,0 0 1 0 0,5-5-1 0 0,-1-1 0 0 0,-1 2 0 0 0,1 0 148 0 0,1-1 1 0 0,-1 1 0 0 0,-4 2 0 0 0,0 0-1 0 0,2 1 1 0 0,1 0 0 0 0,-2 0 0 0 0,0 0-110 0 0,-2-1 1 0 0,0 2 0 0 0,0 1 0 0 0,0 0 0 0 0,1-2 0 0 0,0 0 0 0 0,0 0 0 0 0,1 0-7 0 0,0 0 1 0 0,0 0-1 0 0,-2-1 1 0 0,0-1-1 0 0,5-2 1 0 0,1 0-1 0 0,-2-1 1 0 0,1 1 4 0 0,0-1 1 0 0,1 1-1 0 0,2-1 1 0 0,1-1-1 0 0,-41 17 1 0 0,3-3 124 175 0,3 3 0-175 0,2-6 1 0 0,9-3-1 0 0,4-4 75 722 0,7-3 0-722 0,-1-1 0 0 0,6-3 1 0 0,5-4 47 1368 0,5-3 1-1368 0,-4 5 30 983 0,1-6 1-983 0,5 0 24 729 0,3-7-421-376 0,12 0 1-353 0,18-11 0 0 0,21-7 189 240 0,18-6 1-240 0,13-2-1 0 0,11 7 1 0 0,11-1 23 17 0,11 0 0-17 0,23 1 0 0 0,-42 9 0 0 0,1 0 0 0 0,2 0 0 0 0,1 1-42 0 0,0-1 0 0 0,1 0 0 0 0,1-3 0 0 0,1 0 0 0 0,5-1 0 0 0,0-1 0 0 0,3 0 0 0 0,1 0 14 0 0,6-2 0 0 0,2-1 0 0 0,3-1 0 0 0,1-1 0 0 0,0-1 0 0 0,1-2 0 0 0,0 0 1 0 0,1-2 2 0 0,0 1 0 0 0,1-2 1 0 0,6-2-1 0 0,1-2 1 0 0,-3-3-1 0 0,0 0 1 0 0,-1 1-1 0 0,0 1-78 0 0,-1 1 0 0 0,-1-1 0 0 0,-4 1 0 0 0,-3-1 0 0 0,-3 0 0 0 0,-2-1 0 0 0,-3 0 0 0 0,-1-1-31 0 0,-5 1 1 0 0,0 1 0 0 0,0 0-1 0 0,-2 1 1 0 0,-8 1 0 0 0,-2 1-1 0 0,-1 1 1 0 0,-2 2 3-1 0,40-21 1 1 0,-15 7 0 0 0,-7 6 0 0 0,-6 7-223-653 0,-7 4 1 653 0,-4 5-42-742 0,-9 4 142 347 0,-8 4 0 395 0,-16 9 0 0 0,-24 4-26-381 0,-21 9 0 381 0,-9 0 0 0 0,-13 14 0 0 0,-1-3 84-148 0,3 2 0 148 0,-6-2 1 0 0,3 6-1 0 0,-1 1 20 0 0,2-1 1 0 0,-5 3 0 0 0,5 8 0 0 0,-7 3 42 0 0,-6 1 0 0 0,1 3 0 0 0,-7-2 1 0 0,-3 4 2 0 0,-3 0 1 0 0,31-21-1 0 0,-4-1 1 0 0,-2-2-1 0 0,-2 0 1 0 0,-5 2 0 0 0,-2 1-27 0 0,-3 0 0 0 0,-3 1 0 0 0,-5 1 0 0 0,-2 1 0 0 0,0-1 0 0 0,-2-1 0 0 0,0-2 0 0 0,0 0-4 0 0,-6 1 1 0 0,0-1-1 0 0,3-3 1 0 0,-1 0-1 0 0,0 1 1 0 0,-1 0-1 0 0,5 0 1 0 0,0 1 100 0 0,2-2 1 0 0,2 0-1 0 0,5-4 1 0 0,3-1-1 0 0,12-4 1 0 0,2 1-1 0 0,-41 17 181 0 0,12 4 0 0 0,5-1 0 0 0,13-3 0 0 0,7-3 147 0 0,4-3 1 0 0,4 0-99 0 0,7-1 1 0 0,-1-14-230 319 0,1 0 0-319 0,17-15-2 352 0,9-18 1-352 0,9 3 0 0 0,8-25 0 0 0,7 1 192 72 0,9-3 0-72 0,23-4 1 0 0,12 5-1 0 0,19-5-134 0 0,-31 22 0 0 0,3 2 0 0 0,14-2 0 0 0,4 2 1 0 0,6-3-1 0 0,2 1 0 0 0,4 2 0 0 0,2 1 6 0 0,6-2 1 0 0,2 2-1 0 0,-20 7 1 0 0,1 0-1 0 0,1 0 1 0 0,-2-3-1 0 0,0 0 1 0 0,0 0-1 0 0,2 0 1 0 0,0 1 0 0 0,1-2-69 0 0,0 1 1 0 0,0-2-1 0 0,2 0 1 0 0,6-1-1 0 0,2-2 1 0 0,0 1-1 0 0,-5 0 1 0 0,-2 1-1 0 0,2-1 1 0 0,1 0 0 0 0,1 0-1 0 0,-1 0-16 0 0,0-2 0 0 0,0 1 1 0 0,0-1-1 0 0,-5 0 0 0 0,-1-1 1 0 0,1 0-1 0 0,-2 0 0 0 0,-1 0 1 0 0,0 0-1 0 0,-2 0 0 0 0,0 1 1 0 0,-1 0-38 0 0,28-11 0 0 0,-1 0 1 0 0,-7 2-1 0 0,-3 0 1 0 0,-8 5-1 0 0,-2 0 1 0 0,-3 0-1 0 0,-1 1 0-303 0,-4 1 1 303 0,-2 2-1 0 0,0 0 1 0 0,-2 2-1 0 0,-8 3 1 0 0,-2 1-1 0 0,-2 0 1 0 0,0 1-98-628 0,42-15 1 628 0,-6 5 0 0 0,-11 6 0 0 0,-9-2 17-690 44,-9-2 1 690 0,-6 2 0 0 0,-9 9-37-485 617,1 1 40 63-531,-19 1 1 422-1,-14-4-1 0 1,-29 4 1 0-1,-15 4-479-342-65,-13 1 0 342 0,-15 5 1 0 0,-9-3-1 0 0,-5 4 226-61-60,1 2 1 61 0,-14 8-1 0 0,7 5 1 0 0,-6 5 210 0-4,0 1 1 0 0,-5 10 0 0 0,4 3 0 0 0,44-13 0 0 0,0-1 54 0 0,0 2 1 0 0,-2 0 0 0 0,-5 3 0 0 0,-1 2 0 0 0,-1 1 0 0 0,-1 2-1 0 0,-1 2 1 0 0,0 1 69 0 0,-1 1 1 0 0,-2 1 0 0 0,-7 4 0 0 0,-1 0-1 0 0,0-1 1 0 0,-2 0 0 0 0,-1 2 0 0 0,-2 0 42 0 0,0 2 1 0 0,0-1 0 0 0,-2 0 0 0 0,0 0-1 0 0,-6 1 1 0 0,0 1 0 0 0,-1 0 0 0 0,0 0-42 0 0,-2 2 0 0 0,-2-1 0 0 0,28-11 0 0 0,0-1 0 0 0,2 1 0 0 0,-23 11 0 0 0,3 1 1 0 0,2-2-1 0 0,1 1-7 0 0,4-2 0 0 0,1 0 1 0 0,-1 2-1 0 0,2 1 0 0 0,8-1 1 0 0,0 1-1 0 0,3-2 0 0 0,1 1 99 5 0,3-2 0-5 0,1 0 1 0 0,8-2-1 0 0,1 1 1 0 0,3-2-1 0 0,2 0 1 0 0,2-2-1 0 0,2-1 67 833-1,-33 34 1-833 0,3-3-1 0 1,6-8 1 0-1,2-5 101 610-71,5-6 0-610 1,-4-5 0 0-1,3-4 1 0 1,-1-4-128 349-60,2-7 1-349 1,-3-7 0 0 0,7-5-1 0 0,0-8-78 595-132,0-4 1-595 1,-6-6-138 618 106,2-9 0-618 0,8-11 129 700 144,11-22 0-700 1,25 0 0 0 0,30-1 0 0 0,17 9 71 827 10,17 8 1-827 0,29 2 0 0 0,-32 15 0 0 0,3 2-1 0 0,5-3 1 0 0,2-1 45 341 0,5 0 1-341 0,1 0 0 0 0,12-1 0 0 0,2-1 0 0 0,1-4 0 0 0,2-1 0 0 0,4-3 0 0 0,3 0-96 0 0,-27 6 1 0 0,1 0-1 0 0,0-2 1 0 0,2-4-1 0 0,0-1 1 0 0,0-2-1 0 0,2 1 1 0 0,2-1-1 0 0,-2-1 1 0 0,1-2-1 0 0,-1-1 1 0 0,0-1-102 0 0,-1-2 1 0 0,0 0 0 0 0,1-2 0 0 0,8-4-1 0 0,2 0 1 0 0,-1-1 0 0 0,-7 2 0 0 0,-2 0-1 0 0,0 0 1 0 0,-1-1 0 0 0,0 0 0 0 0,-1-1-40 0 0,-2 1 0 0 0,-1-1 0 0 0,-1-1 0 0 0,1-2 0 0 0,-2 0 0 0 0,0 0 0 0 0,-3 1 0 0 0,0 1 0 0 0,-2-1 0 0 0,-2 2 0 0 0,-2 0 0 0 0,1 0-134-13 0,-3 0 1 13 0,0 1 0 0 0,0 0 0 0 0,21-21 0 0 0,0 2 0 0 0,-8 9 0 0 0,0 4 0 0 0,-2 2 0 0 0,-1 3 210-138 0,-4 2 0 138 0,2 3 0 0 0,4 3 0 0 0,0 1 0 0 0,-5 3 0 0 0,0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8:16.698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12896 764 12579 262097 41869,'31'-8'2537'0'0,"-12"-3"-3495"0"0,-10 0 943 0 0,-18-7 0 0 0,-10 8-44 0 0,-14-10 1 0 0,-6 7-173 0 0,-7 0 227 0 0,13 9 0 0 0,-12-14 0 0 0,12 7 0 0 0,-4-2-12 0 0,-2 0 0 0 0,-7 7 0 0 0,-2-5 13 0 0,-2 2 0 0 0,-9-11 1 0 0,-6 5-1 0 0,4 2 2 0 0,6 2 1 0 0,-8-4 0 0 0,4 4 0 0 0,-1-2 7 15717 0,-1 0 0-15717 0,2 2 0 0 0,-2-2 0 0 0,0 4 28 0 0,2 1 1 0 0,-11 5 0 0 0,12-5-1 0 0,-3 1-26 0 0,0 1 1 0 0,-3-1-1 0 0,3 5 1 0 0,5-3 14 0 0,-1-1 0 0 0,-6-1 0 0 0,-2 7 1 0 0,4 0-33 0 0,6 0 1 0 0,-8 0 0 0 0,2-2-1 0 0,-4-2 4 0 0,-3-3 1 0 0,3 1 0 0 0,4 4 0 0 0,-2-3 12 0 0,-2-1 1 0 0,-7-3 0 0 0,6 5 0 0 0,1-5 1 0 0,-2-2 1 0 0,3 5 0 0 0,-7-5-1 0 0,-1 0-2 0 0,2 0 0 0 0,2 4 0 0 0,7-4 0 0 0,-2 1 98 0 0,-2-1 1 0 0,0 4 0 0 0,4-4 0 0 0,0 3-59 0 0,2 3 1 0 0,-11-3 0 0 0,9-1 0 0 0,-4 0 51 0 0,-3 0 0 0 0,3 3 0 0 0,4 4 0 0 0,-2-3-85 0 0,-2-1 1 0 0,-7-1 0 0 0,4 5 0 0 0,1-2 8 0 0,-1-3 1 0 0,-4 1 0 0 0,5 6 0 0 0,-1 0-19 0 0,1 0 1 0 0,-5-7 0 0 0,5 1-1 0 0,-1 1 53 0 0,1 3 0 0 0,-8-4 1 0 0,6-1-1 0 0,-3 3 31 0 0,0 1 1 0 0,2-3-1 0 0,-4-1 1 0 0,5 3-10 0 0,1 2 1 0 0,-4-5 0 0 0,5 1 0 0 0,-1 1-53 0 0,1 3 1 0 0,-5 0-1 0 0,4-2 1 0 0,1-3-21 0 0,-1 3 1 0 0,-1 2-1 0 0,6 2 1 0 0,2 0-32-272 0,-3 0 0 272 0,1 0 0 0 0,4 0 0 0 0,1 0 2-644 0,-1 0 1 644 0,0 0 0 0 0,0 0-1 0 0,3 0 14-295 0,3 0 0 295 0,-8 0 0 0 0,7 0 149-73 0,0 0-116 51 0,-1 0 0 22 0,-4-7 0 0 0,1 1 1 0 0,-1 1 5-83 0,0 3 0 83 0,2 2 0 0 0,3 0 0 0 0,4 0-34-418 0,2 0 0 418 0,-11 0 1 0 0,5 0-1 0 0,1 0 4-474 0,3 0 0 474 0,-4 0 1 0 0,2 0-1 0 0,-3 0-22-324 0,3 0 1 324 0,-5 0 0 0 0,5 0-1 0 0,-5 0-8-367 0,-1 0 1 367 0,1 0 0 0 0,3 0 0 0 0,1 0 23-288 0,-1 0 0 288 0,6 0 0 0 0,0 0 0 0 0,2 0 6-281 0,1 0 1 281 0,-1 2-1 0 0,4 3 1 0 0,-1 1-4-201 0,-3-2 1 201 0,0-1 0 0 0,7-1-2-319 0,0 4 0 102 0,0-3 0 217 0,0 5 0 0 0,-1-6 0 0 0,1 3-5-192 0,0 1 0 192 0,0 1 1 0 0,0-5-1 0 0,-1 2-28-14 0,1 3 1 14 0,0 2 0 0 0,0-5 0 0 0,0 3-4-112 0,-1-3 1 112 0,-1 5 0 0 0,-2-3 0 0 0,-3-2 10-226 0,2-1 0 226 0,-4 3 0 0 0,3 1 0 0 0,-1-1 22-299 0,-2 3 0 299 0,4-7 0 0 0,-6 7 0 0 0,2 0-9-393 0,5 4 0 393 0,-5-2 1 0 0,2-1-1 0 0,3 1-18-300 0,1 0 1 300 0,-3 2 0 0 0,-1 5 0 0 0,0-3 16-74 0,-2-2 0 74 0,7 0 1 0 0,-7 7-37-228 0,0-1 54-38 0,-2 1 0 266 0,-2-1 0 0 0,-1-1 0 0 0,1-3 6-22 0,2-2 0 22 0,-4 0 1 0 0,6 7-1 0 0,-2-1-7-223 0,-5 1 1 223 0,7 0 0 0 0,0-1-1 0 0,0 1 0-679 0,-4-1 0 679 0,2 1 0 0 0,0 0 0 0 0,2-1-3-452 0,5 1 0 452 0,-1-1 0 0 0,0 1 1 0 0,-1 0-3-281 0,1-1 1 281 0,1 10 0 0 0,-1 1 19-66 0,-2 0 1 66 0,-2 8 0 0 0,7-6 6 0 0,2 5 1 0 0,-3-4 0 0 0,14-3 0 0 0,0 1-5-192 0,0-1 1 192 0,-1-4 0 0 0,5 7-13-494 0,-2 2 0 494 0,-11 11 0 0 0,2 4 3-365 0,-2 0 0 365 0,0 0 0 0 0,13-6 6-408 0,-2 1 1 408 0,-6-6-1 0 0,5-6 1 0 0,1 0-2-316 0,-2-3 1 316 0,6 7-1 0 0,-6-4 16-15 0,0 4 0 15 0,-7 9 1 0 0,-7-1-1 0 0,7-1-22 0 0,5-3 0 0 0,-3-8 0 0 0,5 2 7 0 0,-2 6 0 0 0,-3 11 0 0 0,-4 7 0 0 0,4-9-48 0 0,7-6 1 0 0,4-5 0 0 0,0 2 23-95 0,-4 5 0 95 0,-2 9 1 0 0,-5 6-10-444 0,7-5 1 444 0,-6 3-1 0 0,3 0 1 0 0,8-9-2-407 0,1-7 0 407 0,2 3 0 0 0,-1 0 0 0 0,-1-2-15-245 0,1-3 1 245 0,-1-2-1 0 0,3 2 1 0 0,1 3-1-84 0,3 2 1 84 0,7-1 0 0 0,-5-3-1 0 0,2 1 24-113 0,5 3 1 113 0,-5 0-1 0 0,3-5 34-194 0,1 5 1 194 0,3 8 0 0 0,2 5 0 0 0,0-9-26-279 0,0-6 0 279 0,0-5 0 0 0,0 2 0 0 0,2 3 5-171 0,5 2 1 171 0,-3-1 0 0 0,9-5 0 0 0,2-1-7-29 0,3 0 1 29 0,-5 0-1 0 0,0 0 1 0 0,4 1 4-1 0,7-1 0 1 0,-2 0 0 0 0,4 0 0 0 0,-2 0 27 0 0,2 1 0 0 0,-4-1 1 0 0,4 0-1 0 0,-2 0 15 0 0,2 0 1 0 0,-4 1 0 0 0,6-1 0 0 0,-1 0-20-102 0,-1 0 0 102 0,2 0 0 0 0,-4 1 0 0 0,4-3-35-202 0,3-5 0 202 0,-5 5 0 0 0,7-4 0 0 0,1 4-5-159 0,3 2 1 159 0,-4-6-1 0 0,0-1 1 0 0,2 1 1-55 0,2-2 0 55 0,8 3 0 0 0,1-5 0 0 0,-2-1 4 0 0,-3 0 0 0 0,5 5 0 0 0,-1-5 1 0 0,1 3 1 0 0,2 4 1 0 0,-6-5 0 0 0,5 1 0 0 0,-1-1 2 0 0,0 1 0 0 0,8-5 0 0 0,-1 4 0 0 0,3-1 27 0 0,3-5 1 0 0,0 4 0 0 0,2-2 0 0 0,2-2 49 0 0,2-2 1 0 0,7-3 0 0 0,-4 1 0 0 0,-1 0 27 0 0,1-1 1 0 0,-1 1-1 0 0,-4-1 1 0 0,3 1-40 0 0,-3 0 1 0 0,4-1 0 0 0,1 1 0 0 0,-1-1-50 0 0,1 1 1 0 0,-1-1-1 0 0,-4 1 1 0 0,5 0-32 0 0,2-1 1 0 0,-1 1-1 0 0,5-1 1 0 0,-4 1-5 0 0,-2 0 0 0 0,3-1 0 0 0,-3 1 0 0 0,-1-1 3 0 0,1 1 1 0 0,-1 0 0 0 0,-3-1 0 0 0,1 1-61 0 0,-2-1 0 0 0,5 1 0 0 0,-1 0 0 0 0,3 1 39 0 0,4 6 0 0 0,-7-6 0 0 0,3 5 1 0 0,-2-4 9 0 0,-3-2 1 0 0,11-1-1 0 0,-15 1 1 0 0,2 0 8 0 0,-2-1 0 0 0,9 1 0 0 0,-9-1 0 0 0,4 1 42 0 0,3 0 0 0 0,-3-3 1 0 0,-6-2-1 0 0,0-2 10 0 0,-1 3 0 0 0,6 1 1 0 0,-1 3-1 0 0,-5-3-29 0 0,-1-4 0 0 0,8 5 0 0 0,-10-8 0 0 0,-1 4-6 0 0,3-1 0 0 0,0-3 0 0 0,1 6 0 0 0,1-3-1 0 0,0 2 1 0 0,0-4 0 0 0,0 0-35 0 0,-1-2 32 0 0,-8 6 0 0 0,11-13 0 0 0,-6 7 0 0 0,-1-3 32 0 0,3 1 0 0 0,-3-1 0 0 0,3-6 1 0 0,-3 0 51 0 0,1 0 0 0 0,10 0 1 0 0,-8 0-1 0 0,-1 0 4 0 0,1 0 1 0 0,11 0 0 0 0,-8 0 0 0 0,6 0-47 0 0,1 0 1 0 0,5 0-1 0 0,-6 0 1 0 0,-1 0-27 0 0,2 0 0 0 0,-3-2 0 0 0,7-2 0 0 0,1-3-26 0 0,-2 3 0 0 0,6 2 0 0 0,-4-1 1 0 0,4-1 25 0 0,3-2 0 0 0,-1-3 0 0 0,3 5 0 0 0,1-5-75 0 0,3-2 1 0 0,0 4-1 0 0,-6-4 1 0 0,-1 1 96 0 0,0-1 0 0 0,1-2 0 0 0,-1-7 0 0 0,-2 3 6 0 0,-4 4 0 0 0,4-5 1 0 0,-4 5-1 0 0,2-4-21 0 0,-2-3 0 0 0,11 0 0 0 0,-7 3 0 0 0,0 2-2 0 0,-2 2 0 0 0,-2 0 1 0 0,7-7-1 0 0,-3 0 4 0 0,-4 1 1 0 0,2-1 0 0 0,-7-2 0 0 0,1-1 74 0 0,-1-4 1 0 0,5 1-1 0 0,-6 7 1 0 0,-3-3 9 17 0,-2-4 1-17 0,2 4 0 0 0,-2-4 0 0 0,-5 4-19 44 0,1 2 0-44 0,-3-6 1 0 0,3 0-1 0 0,-2 2-50 0 0,-1 2 1 0 0,7-4 0 0 0,-9 0 0 0 0,5 2-86 0 0,2 2 0 0 0,-1 3 0 0 0,1-3 0 0 0,0-2-9 0 0,0-2 1 0 0,4-2 0 0 0,-2 4 0 0 0,-4-2 30 313 0,-1 2 0-313 0,-1-5 0 0 0,-1 1 0 0 0,-2 0 10 501 0,3-1 0-501 0,-5-3 0 0 0,0 3 0 0 0,0-1 61 360 0,0-5 0-360 0,-4 5 1 0 0,4-1-1 0 0,-2 1-1 0 0,-5-1 1 0 0,5 1 0 0 0,0-5 0 0 0,0 4-33 0 0,0 3 1 0 0,-2-7 0 0 0,-5 5 0 0 0,3-3-19 138 0,1 0 0-138 0,3 7 1 0 0,-2-9-11 1099 0,6-6 0-1099 0,-4 4 1 0 0,-2-4-39 1200 0,-5 6 52-637 0,-10 2 0-563 0,4-6 0 0 0,-9 0 1 0 0,0 0-7 649 0,2-1 1-649 0,-6 1 0 0 0,4-2 0 0 0,-4-3 6 936 0,-3-1 0-936 0,1-1 0 0 0,0 7 1 0 0,-1-1 26 455 0,1 1 0-455 0,-3 0 0 0 0,-1 0 0 0 0,-3 0 59 280 0,2-1 0-280 0,2 1 1 0 0,3-2-25 0 0,-1-5 1 0 0,1-2 0 0 0,-3-4-1 0 0,-1 6-16 0 0,-3 5 1 0 0,-2 2-1 0 0,4-1 1 0 0,-4 1-33 0 0,-2 0 1 0 0,4 0 0 0 0,-5 0 0 0 0,1-1-38 0 0,0 1 1 0 0,4 0 0 0 0,-4 0 0 0 0,-1 0 13 0 0,1-1 0 0 0,4 1 0 0 0,-4 0 0 0 0,-1 0-13 0 0,1 0 0 0 0,0-7 0 0 0,-5 0 1 0 0,3 3-6 0 0,-3 1 1 0 0,5 3 0 0 0,-3 0-1 0 0,-1 0 22 0 0,-3-1 0 0 0,4 1 1 0 0,1 0-1 0 0,-3 0 11 0 0,-2 0 1 0 0,-2-1-1 0 0,3 1 1 0 0,1 0 3 0 0,3 0 1 0 0,-1-7 0 0 0,-6 0-1 0 0,0 3 33 0 0,0 2 0 0 0,2 1 0 0 0,3 1 0 0 0,1 0-11 0 0,-2 0 1 0 0,-1 0 0 0 0,-3-1 0 0 0,0 1-32 0 0,0 0 1 0 0,0 0-1 0 0,0-3-83 0 0,0-3 0 0 0,-7-3 1 0 0,1-5-1 0 0,1 8-13 0 0,3 3 1 0 0,-4 3 0 0 0,-1 0 0 0 0,3 0-4 0 0,1 0 1 0 0,-3-1 0 0 0,-3 1-1 0 0,1 0 26 0 0,-1 0 1 0 0,-4 0 0 0 0,4-3 0 0 0,0-1 6 0 0,1-3 0 0 0,-8 0 1 0 0,1 5 46 0 0,-9-5 0 0 0,5 5 0 0 0,-5-5 3 0 0,2 5 1 0 0,-2-5-70 491-66,-15 0 0-491 0,-1-6 0 0-1,1 8-14 3347 15,0 7 0-3347-1,4 11-113 0 53,-4 7 0 0 0,2 1 168 0 0,-15-15 1 0 0,2 10-1 0 0,-3-4-3 0 0,8 6 1 0 0,10 8-1 0 0,0-1 1 0 0,-6-1 0 0 0,8 4 0 0 0,-6 0-17 0 0,2 3 0 0 0,-16-7 0 0 0,-3 4-21 0 0,1 0 1 0 0,5 2-1 0 0,11 7 1 0 0,0-3 13 0 0,0-1 1 0 0,-7-3-1 0 0,0 5 1 0 0,1-3 8 0 0,-3 3 1 0 0,0 2 0 0 0,-7 0 0 0 0,3-3 85 0 0,-2-1 0 0 0,-3-7 1 0 0,-2 6-1 0 0,0 3 4 0 0,1 2 0 0 0,-1-5 0 0 0,-2-2 1 0 0,-2 1 12 0 0,-3-1 1 0 0,-6 0 0 0 0,5 5 0 0 0,-1-5-10 0 0,1-2 1 0 0,-7 5 0 0 0,0-7 0 0 0,-5 0-14 0 0,1 2 0 0 0,-5-4 1 0 0,11 6-1 0 0,-4 0 16 0 0,-2 0 0 0 0,-14-6 1 0 0,-1 4-1 0 0,1-2-29 0 0,3 0 0 0 0,-9 7 1 0 0,4-5-1 0 0,3 0-22 0 0,2 0 0 0 0,-3 7 1 0 0,7-5-1 0 0,0 2 13 0 0,-2 1 1 0 0,7-3-1 0 0,-5 5 1 0 0,4-3-13-486 0,3 3 1 486 0,-1 2-1 0 0,1 2 1 0 0,2 0-1-951 0,4 0 1 951 0,-9-7 0 0 0,7 1-24-285 0,0 1 31 60 0,0 3 0 225 0,-4 2 0 0 0,-1 0 1 0 0,-1-2 0-266 0,-5-5 1 266 0,4 5 0 0 0,-4-4-1 0 0,5 3-5-981 0,1 3 0 981 0,1 0 1 0 0,0 0-1 0 0,1 0-3-821 0,6 0 0 821 0,-1 0 1 0 0,9 0-1 0 0,2 0-45-288 0,-3 0 0 288 0,-5 0 1 0 0,3 0-1 0 0,3 0 20-135 0,2 0 0 135 0,2 7 1 0 0,-2 0-1 0 0,1-3-17-372 0,1-2 0 372 0,-9-2 0 0 0,14 2 0 0 0,-1 3 18-427 0,-1 1 1 427 0,-1 1 0 0 0,-2-7 0 0 0,3 0 5-440 0,3 0 1 440 0,-3 0-1 0 0,6 0 1 0 0,-3 2 33-119 0,1 4 1 119 0,9-3 0 0 0,-5 3-1 0 0,2-2-44-66 0,0 3 1 66 0,1-5-1 0 0,3 7 1 0 0,-1-3-5-55 0,-3 1 1 55 0,0 2 0 0 0,7-5 0 0 0,0 5 4-267 0,0 2 1 267 0,-7-5 0 0 0,0 5-1 0 0,3 0 16-311 0,1 0 0 311 0,3-7 1 0 0,-2 5-1 0 0,-3-3 76-321 0,-2 1 0 321 0,1 6 0 0 0,5-6 0 0 0,-1-3 29-208 0,-5-2 0 208 0,5 5 0 0 0,-7-1 0 0 0,2-2 0-182 0,1-1 0 182 0,-3-1 0 0 0,4 2 1 0 0,-4 3-37-177 0,-2-3 0 177 0,4-2 0 0 0,-4-2 0 0 0,0 2-10-306 0,0 5 1 306 0,4-5-1 0 0,-4 5 1 0 0,2-5-8-395 0,5-2 0 395 0,-5 2 0 0 0,2 2 0 0 0,3 3-13-284 0,1-3 1 284 0,3-2 0 0 0,0-2 0 0 0,0 3-10-79 0,-1 3 1 79 0,-5-4 0 0 0,-1 5 0 0 0,2-3-33-66 0,3 3 0 66 0,2-5 0 0 0,-3 4 0-330 0,-3-3 0 330 0,3-3 0 0 0,-6 2 16-370 0,1 4 1 370 0,5-3 0 0 0,-4 3 21-174 0,5-4 1 174 0,-5-2 0 0 0,1 0-10-149 0,1 0 1 149 0,-6 7 0 0 0,0-1-27-173 0,0-1 0 173 0,8 3 0 0 0,10 1 0 0 0,-3 0-24-74 0,-2-1 1 74 0,-2 1 0 0 0,0-2 0 0 0,-1 4 10-17 0,1 0 1 17 0,0 4 0 0 0,-2-7 0 0 0,-3 1 1-180 0,-2 0 0 180 0,1 4 0 0 0,3-4 42-270 0,-4 2 1 270 0,-8-1 0 0 0,-5 6 18-532 0,9-3 1 532 0,0-2-1 0 0,4 4-22-268 0,3-2 0 268 0,-7 2 0 0 0,0 7-2-131 0,-1-2 1 131 0,1 6-1 0 0,7-9-10-133 0,-3 7 1 133 0,7 2 74-26 0,6-6-98 26 0,-8-1 1 0 0,6 3-21 0 0,-4 4 1 0 0,0 5-1 0 0,-3 8-29 0 0,5 0 0 0 0,9-6 32 0 0,-5 0 0 0 0,3-1 1 0 0,-5 7 47 0 0,2 1 1 0 0,7-6 12-160 0,-7 6 1 160 0,-6-3-19-244 0,-6 15 1 244 0,1-9-1 0 0,9 3-12-332 0,3-4 1 332 0,5-3-1 0 0,-3 0-2-358 0,2 0 0 358 0,-3-4-57-192 0,-2 4 62 138 0,9-13 1 54 0,-13 14 0 0 0,16-17-38-30 0,-5 4 1 30 0,-5 16 12 0 0,-8 3 1 0 0,0 8 0 0 0,2 3-30 0 0,4-5 0 0 0,2-2 28 0 0,5-4 0 0 0,-4 4 0 0 0,-7 7 15 0 0,4-5 1 0 0,7-11-1 0 0,9-6-1 0 0,-3 7 0 0 0,5-10 0 0 0,-11 10 31-124 0,4 1 0 124 0,2-10 1 0 0,1 6-17-294 0,-1-2 0 294 0,0 2-36-196 0,1 7 1 196 0,-1-2 38-34 0,1 8 0 34 0,1-6 25 0 0,5 6 1 0 0,-2-9 0 0 0,8 3 66 0 0,3-5 0 0 0,2-1-24 0 0,2-1 0 0 0,0 7-32 0 0,0-1 1 0 0,0 8-43 0 0,0-8 1 0 0,0 8 25 0 0,0-8 0 0 0,6 3-72 0 0,1-2 1 0 0,2-5 41 0 0,-3 5 12 0 0,-4-13 1 0 0,9-3-1-68 0,-4-4 0 68 0,10 11 16-51 0,9 9 1 51 0,9 0 33-25 0,-2-7 0 25 0,-3 2-29 0 0,3 5 0 0 0,0-5 1 0 0,4 5-29 0 0,-5-4 1 0 0,-1-8 4 0 0,-5 6 0 0 0,2-6 0 0 0,7 12 15 0 0,-2-4 1 0 0,-7-5 0 0 0,7 0-1 0 0,1 2 1 0 0,6-9 21 0 0,5 16 1 0 0,-3-11 0 0 0,1 6 0 0 0,-6-8-17-27 0,-4-5 1 27 0,-7-2-1 0 0,5-4 1 0 0,-1 2-5-47 0,1 2 1 47 0,1 3 0 0 0,7-6-1-111 0,1 4 1 111 0,1 7 15-255 0,5-1 0 255 0,4 4 0 0 0,6 0-13-53 0,-3-4 0 53 0,-5 2 0 0 0,-9-9-25 0 0,0-2 1 0 0,13 4 0 0 0,1-2 0 0 0,-6-2 2 0 0,-3-2 0 0 0,-5 0 0 0 0,3 2 1 0 0,1 2 4 0 0,3-2 1 0 0,0-2-1 0 0,-5-5 1 0 0,3-2 30 0 0,1-2 1 0 0,1 0-1 0 0,-5 7 1 0 0,3 0-6 0 0,2-1 1 0 0,2 1-1 0 0,-5-1 1 0 0,5-1-11 0 0,2-5 1 0 0,-4 4 0 0 0,4-4 0 0 0,0 3-8 0 0,0-3 0 0 0,0 4 0 0 0,5-4 1 0 0,-3 5-19 0 0,2 1 1 0 0,-4-6-1 0 0,3 0 1 0 0,-1 2-6 0 0,-2 3 1 0 0,4 2 0 0 0,-6-1 0 0 0,0-1 9 0 0,0-5 1 0 0,4 4 0 0 0,-6-4 0 0 0,0 4 3 0 0,2 3 0 0 0,-7-2 0 0 0,7-3 0 0 0,-2-2 0 0 0,0 2 0 0 0,-1 2 0 0 0,-3 1-24 0 0,3-5 25 0 0,-3 4 0 0 0,6-8 1 0 0,-7 6-1 0 0,3-2 31 0 0,1 3 0 0 0,1-5 0 0 0,-5 2 0 0 0,3 0 7 0 0,2-2 0 0 0,6-1 0 0 0,-4-5 0 0 0,2 4 23 0 0,4 1 0 0 0,-6-3 1 0 0,0 4-1 0 0,0 0-21 0 0,4 0 1 0 0,-2-7 0 0 0,3 5-1 0 0,-1-3-45 0 0,-2 1 0 0 0,7 6 1 0 0,-7-4-1 0 0,2-1-20 0 0,0 1 0 0 0,-2-3 0 0 0,7-3 1 0 0,-3 1 19 0 0,1 3 1 0 0,12-1 0 0 0,-8-4 0 0 0,2 3 79 0 0,0 1 0 0 0,-2 1 1 0 0,0-5-1 0 0,0 2-79 0 0,-1 3 0 0 0,5 1 0 0 0,1-3 0 0 0,-3 1 9 0 0,2-1 1 0 0,0 3 0 0 0,-2-1 0 0 0,0-1-25 0 0,-2 3 0 0 0,10-7 0 0 0,-8 7 0 0 0,5-2-24 0 0,1-1 0 0 0,3 7 1 0 0,-7-4-1 0 0,-2 0 33 0 0,2-1 1 0 0,7 1 0 0 0,-3-5-1 0 0,1 3 32 0 0,-1-3 0 0 0,5 1 0 0 0,-6-1 0 0 0,-3 3-22 0 0,-2-3 1 0 0,2 0-1 0 0,0 1 1 0 0,-2 1 5 0 0,2-2 0 0 0,-6 1 0 0 0,-5-1 0 0 0,2 3-8 0 0,3-3 1 0 0,0-2-1 0 0,-3-2 1 0 0,-4 0 10 0 0,-2 0 1 0 0,4 0 0 0 0,-2 0-1 0 0,3 0 7 0 0,1 0 1 0 0,5 0 0 0 0,-11 0 0 0 0,0-2-8 0 0,0-4 0 0 0,10 3 1 0 0,-3-3-1 0 0,-1 4-5 0 0,3 2 1 0 0,-3-7 0 0 0,1-2 0 0 0,-5 1 6 0 0,-2-1 1 0 0,4 0 0 0 0,-4 5 0 0 0,0-5 3 0 0,0-2 0 0 0,-2 0 0 0 0,-5-4 0 0 0,2 4 35 0 0,3 3 1 0 0,0-8-1 0 0,-5 3 1 0 0,3-4-49 0 0,2-3 1 0 0,-1 7-1 0 0,-3 0 1 0 0,1-2-11 0 0,3-3 0 0 0,6 1 0 0 0,-6 2 0 0 0,0 2 1 0 0,2-3 1 0 0,0-1 0 0 0,8-3 0 0 0,-1 3 16 296 0,-1 4 0-296 0,7-4 0 0 0,-9 4 0 0 0,3-5 35 910 0,-3-2 1-910 0,9 1-1 0 0,-7 1 0 0 0,1 1 13 871 0,1-3 0-871 0,-5 12 0 0 0,1-14 0 0 0,0 2-15 93 0,-2 3 0-93 0,5-14 0 0 0,-8 12 0 0 0,1-3-49 0 0,0 0 0 0 0,11 3 0 0 0,-4-1 0 0 0,-3 1-31 0 0,-2-1 0 0 0,4-2 0 0 0,-4 0 0 0 0,3 1-21 0 0,-1 3 1 0 0,-9-4 0 0 0,5-4 0 0 0,-2 2 52 0 0,0 3 0 0 0,0 1 0 0 0,-7 0 1 0 0,0 1 15 253 0,0-1 1-253 0,7-6 0 0 0,0 0-1 0 0,-3 2 3 261 0,-1 2 0-261 0,3 3 0 0 0,1-1 0 0 0,-2 0-8 0 0,-3 1 0 0 0,-2 1 0 0 0,0 1 0 0 0,1 2 11 0-58,-1-1 1 0 1,2-14 0 0-1,3 8 8 0 11,1 0 0 0 0,-5-8 0 0 0,-8 12 45 20 44,3-3 0-20-1,2 1-33 515 4,2-13 0-515 0,-2 1 1 0 0,-2-7-37 619 0,-2-1 0-619 0,-7 8-9 471 0,7-1 0-471 0,-1 0 17 972 0,8-6 1-972 0,-3 0-76 851 0,-5 0 61-467 0,5 0 1-384 0,-19-1-2 352 0,8 1 1-352 0,-2-9 11 121-43,8-4 0-121 1,3 4 0 0-1,-9 2 26 30-131,-2 5 0-30-1,0 0 15 223 65,2-5 1-223 0,3-4-6 18 74,3-9 0-18 1,3 2 0 0 0,-9 5-3 0 23,-2 6 1 0 1,-2 5-1 0 0,-2 0-27 0 10,-1-5 0 0 0,1 2 0 0 0,-1-6-30 0 1,1 2 0 0 0,-7 3 1 0 0,-2 5-53 0 0,-2 1 1 0 0,6-6 0 0 0,-4-1 53 0 0,0 2 0 0 0,4-4 0 0 0,-8 3 4 0 0,-3 1 0 0 0,0-4 0 0 0,1 2-8 0 0,1 3 0 0 0,1-14 0 0 0,-7 1-4 0 0,0 1 0 0 0,0 12 0 0 0,0 10 0 0 0,0-2 0 0 0,0-8 1 0 0,2-3-1 0 0,2 2 5 0 0,3 3 0 0 0,-1-3 20 0 0,-6-8 1 0 0,0 2 0 0 0,0-9-1 0 0,0 11-7 0 0,0 7 0 0 0,0 0 0 0 0,-2-3-26 0 0,-4-2 0 0 0,1-2 0 0 0,-6 5-28 0 0,3-3 0 0 0,-8-2 17 0 0,3 2 1 0 0,-4-1 0 0 0,-1-6-38 0 0,5 8 0 0 0,-11-6 53 0 0,5-1 1 0 0,-9-2-1 0 0,6 1-8 0 0,4 8 1 0 0,-3-5-1 0 0,-6 0 35 0 0,3-1 1 0 0,3 10 0 0 0,1 8-78 2507 0,0-1 0-2507 0,-8-12 28 353 0,-4-6 0-353 0,-6-1-292 0 0,-1 8 293 0 0,0-10 0 0 0,-2 27 0 0 0,-3-14-10 0 0,-2 5 0 0 0,1 3 0 0 0,6 10 1 0 0,-1-2 3 0 0,1 2 0 0 0,0-5 0 0 0,0 3 0 0 0,0 2-2 0 0,-1 2 0 0 0,-5 3 1 0 0,-1-1-1 0 0,2 1 50 0 0,3-1 0 0 0,0-2 1 0 0,-3-2-1 0 0,-2-2-23 0 0,3 2 1 0 0,-5 2-1 0 0,0 3 1 0 0,0-1-13 0 0,0 1 0 0 0,-4-1 0 0 0,4 3 0 0 0,0 1 44 0 0,0 3 0 0 0,-6 0 1 0 0,1-6-1 0 0,-1 1-29 0 0,2 5 1 0 0,-5-4-1 0 0,5 6 84 0 0,-5 0-68 0 0,7-6 0 0 0,-7 12 0 0 0,5-6 0 0 0,-4 0 6 0 0,-3 1 0 0 0,0-1 0 0 0,0-5 0 0 0,0 5 1 0 0,1 3 0 0 0,-8-1 0 0 0,1 5 1 0 0,0-5 1 0 0,-3-2 0 0 0,1 5 0 0 0,-10-7 0 0 0,3-1-56 0 0,0 4 0 0 0,-6-6 1 0 0,6 8-1 0 0,-7-3-64 0 0,-4-5 1 0 0,-8 6 0 0 0,-1-3-1 0 0,-4-1-9 0 0,0 4 0 0 0,44 2 0 0 0,-1 0 1 0 0,4 4-1 0 0,0 0 0 0 0,-2-1 1 0 0,-1 1-87-163 0,1-1 0 163 0,-1 1 0 0 0,-7 0 0 0 0,0 2 0 0 0,8 1 0 0 0,0 2 0 0 0,-3-1 0 0 0,1 2 214-1176 0,-2 1 0 1176 0,-2 0 0 0 0,-6 2 0 0 0,-3 1 0 0 0,-1 4 0 0 0,-1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6:01.251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285 656 12163 142417 51851,'-50'-33'-239'0'0,"5"1"1"0"0,3-3 0 0 0,3-2-40 0 0,0-2 643 0 0,8 8-224 0 0,3 3-47 0 0,17 8 0 0 0,13 12 0 0 0,16 10-14 0 0,6 15 0 0 0,10 5 1 0 0,1 11-1 0 0,11 4 28 0 0,13 6 1 0 0,11 7-1 0 0,-28-18 1 0 0,3 2-1 0 0,3 3 1 0 0,2 2-54 0 0,3 5 0 0 0,3 3 0 0 0,7 10 1 0 0,2 2-1 0 0,2 0 0 0 0,1 1 1 0 0,0 1-1 0 0,-1 0-10 0 0,0-1 0 0 0,1 0 0 0 0,7 4 0 0 0,0-2 0 0 0,-6-5 0 0 0,0 0 0 0 0,-3-1 0 0 0,0 1-17-1514 0,0 1 0 1514 0,-1-1 0 0 0,-6-4 1 0 0,0-1-1 0 0,1-2 0 0 0,-1 0 1 0 0,-3-4-1 0 0,-1-1-4-2060 0,-1-1 1 2060 0,-1 0 0 0 0,-3-3 0 0 0,-2 0 0 0 0,-3-4 0 0 0,-1-2 0 0 0,0-2 0 0 0,0 0-34-2172 0,-3-3 1 2172 0,0 1 0 0 0,2-3 0 0 0,-1 0-1 0 0,37 24 1 0 0,-10-6 1-1345 0,-6-5 0 1345 0,1-3 1 0 0,-3-4-1 0 0,-5-1-222-802 0,1 2 206 255 0,-9-7 1 547 0,0 7-5-456 0,-9-9 0 456 0,7 9-2-676 0,-1-2 112-14 0,-16-5 0 690 0,-10-2-70-575 0,-25-13 0 575 0,-25-28 1 0 0,-30-18-1 0 0,-6-8-13-247 0,-7-7 0 247 0,-3-2 1 0 0,37 20-1 0 0,0-1 1 0 0,-1 0-1 0 0,1-1 13 0 0,1 0 1 0 0,0-2-1 0 0,-7-5 1 0 0,0-2 0 0 0,4 1-1 0 0,-1-1 1 0 0,-3-1 0 0 0,-1-1-13 0 0,-2 0 1 0 0,0-1 0 0 0,-2-4 0 0 0,-1-2 0 0 0,1 3 0 0 0,0 1 0 0 0,2-1 0 0 0,0 0-21 0 0,1-1 0 0 0,0 0 0 0 0,-1 2 0 0 0,0 1 1 0 0,5-1-1 0 0,-1 0 0 0 0,0 3 0 0 0,-1 1-16 0 0,-1 1 1 0 0,0 0 0 0 0,-3-9 0 0 0,0-1-1 0 0,5 8 1 0 0,1-1 0 0 0,-1 0 0 0 0,0-1-12 0 0,3 0 0 0 0,-1 1 0 0 0,-2-2 0 0 0,-1 0 0 0 0,1 4 1 0 0,1-1-1 0 0,0 1 0 0 0,0-1-2 492 0,-2-1 0-492 0,1 1 0 0 0,6 7 0 0 0,2 0 0 0 0,0 1 0 0 0,2 1 0 0 0,-26-23-19 1730 0,9 11 1-1730 0,10 14 140 608 0,10 6-7-243 0,8 4 1-365 0,6 24 0 0 0,20 15-92 128 0,16 18 0-128 0,15 26 1 0 0,21 9-1 0 0,-19-28 1 0 0,2 1 44 42 0,5 5 0-42 0,3 2 0 0 0,14 14 0 0 0,4 3 0 0 0,3 1 0 0 0,1 1 0 0 0,-21-21 0 0 0,1 1 0 0 0,1 0 0 0 0,4 2 0 0 0,0 1 0 0 0,1-1 64 0 0,0 0 0 0 0,1-1 1 0 0,0-1-1 0 0,3 3 1 0 0,1-2-1 0 0,-1 1 0 0 0,-1-2 1 0 0,0-1-1 0 0,0 1-52 0 0,0 1 1 0 0,0 0 0 0 0,2 0-1 0 0,4 2 1 0 0,1 1 0 0 0,-1-1-1 0 0,-7-4 1 0 0,-1 0 0 0 0,0 0 0 0 0,0-3-1 0 0,-1 1 1 0 0,-1-2-13-313 0,23 16 0 313 0,-2-1 1 0 0,-1 3-1 0 0,-2-2 1 0 0,-8-10-1 0 0,0-4 0 0 0,-2-2 1 0 0,0-1-7-1787 0,-3-2 1 1787 0,-1-1-1 0 0,-7-3 1 0 0,-2-2-1 0 0,33 19 1 0 0,-10-6-160-2273 0,-9-9 1 2273 0,-6-13 0 0 0,-16-2-280-1663 0,0-8 222 784 0,0 1 0 879 0,-15-19 1 0 0,-20-3 113-422 0,-27-12 0 422 0,-34-24 1 0 0,-28-7-1 0 0,33 17 0 0 0,-3-1 114-56 0,-7-7 1 56 0,-2-1-1 0 0,-1 0 1 0 0,-1 0-1 0 0,-6-6 1 0 0,-2 0-1 0 0,2 0 1 0 0,1-1-9 0 0,-2-1 0 0 0,2 0 1 0 0,2-1-1 0 0,1 0 1 0 0,4 0-1 0 0,1 0 1 0 0,2 0-1 0 0,1 0 62 0 0,1 0 0 0 0,2 0 0 0 0,0-1 0 0 0,1 0 0 0 0,-2-1 0 0 0,0-1 0 0 0,2 0 0 0 0,-1 0-59 33 0,1 0 1-33 0,1 1 0 0 0,4 1 0 0 0,0 0 0 0 0,-2 1 0 0 0,-1 0 0 0 0,2 0-1 0 0,0 0-20 1049 0,-1 0 0-1049 0,1 0 0 0 0,-1-1 0 0 0,-1 0 0 0 0,2-2 0 0 0,0-1 0 0 0,-2-1 0 0 0,-1 0-52 1347 0,1-1 1-1347 0,-1 1-1 0 0,-1-3 1 0 0,1 0-1 0 0,5 6 1 0 0,2 0-1 0 0,4 4 1 0 0,1 3-140 2420 0,4 6 1-2420 0,2 2-1 0 0,-24-30 155 792 0,8 21 18-152 0,19 8 1-640 0,14 41 0 0 0,31 26 0 0 0,19 23-2 521 0,23 21 1-521 0,-17-27-1 0 0,4 4 1 0 0,9 10-1 0 0,2 4 1 0 0,7 8 0 0 0,2 2 49 39 0,-17-21 0-39 0,2 2 1 0 0,2 0-1 0 0,3 3 0 0 0,1 1 1 0 0,2-1-1 0 0,3 2 0 0 0,2 0 1 0 0,0 0 117 0 0,2 2 1 0 0,0-1-1 0 0,1 0-116 0 0,-2-3 0 0 0,0-1 0 0 0,2 2 0 0 0,5 7 1 0 0,2 1-1 0 0,0-1 0 0 0,0-3 0 0 0,0-1 0 0 0,1 0 1 0 0,2 1-1 0 0,2 1 0 0 0,1 0-15-55 0,-18-16 1 55 0,2 0-1 0 0,-1 0 1 0 0,0-1 0 0 0,17 15-1 0 0,0 0 1 0 0,0-1 0 0 0,0-1-1 0 0,-1 0 1 0 0,0 0 0 0 0,-2-3-1 0 0,-2 0 1 0 0,0 0 6-2738 0,-2-3 0 2738 0,-1-1 1 0 0,-1 0-1 0 0,2-1 0 0 0,0 0 1 0 0,-2-2-1 0 0,-9-6 0 0 0,-2-2 1 0 0,-1 0-1 0 0,23 15 0 0 0,-2-1-6-2989 0,-4-4 1 2989 0,-3-1 0 0 0,-6-8 0 0 0,-2-1-1 0 0,-8-4 1 0 0,-2-2 0 0 0,-6-5 0 0 0,-1-3-110-1957 0,37 19 1 1957 0,-21-11 0 0 0,-5-9-42-1557 0,-10-8 1 1557 0,-14-18 38-1089 0,-10-9 1 1089 0,-34-14 0 0 0,-31-27 0 0 0,-28-13 104-470 0,24 23 1 470 0,-4 0 0 0 0,-14-9-1 0 0,-4-2 1 0 0,17 11 0 0 0,-3-2 0 0 0,-1 0-1 0 0,-4-3 1 0 0,-2-1 0 0 0,-1-2-46 0 0,-4-3 0 0 0,-2 0 0 0 0,-1-3 1 0 0,-7-5-1 0 0,-1-3 0 0 0,0 1 1 0 0,21 14-1 0 0,0 0 0 0 0,1-1 1 0 0,-1 1-1 0 0,-1-1 0 0 0,0-1 1 0 0,0 1-1 0 0,0 0-4 33 0,0 0 0-33 0,0 1 0 0 0,1-1 0 0 0,0 0 0 0 0,0-2 0 0 0,0 0 0 0 0,1-1 0 0 0,1 0 0 0 0,-17-14 0 0 0,1 1 0 0 0,3 0 0 0 0,4 3 0 0 0,3 0 0 0 0,1 0 29 2500 0,4 1 0-2500 0,2-1 0 0 0,1 2 0 0 0,6 6 0 0 0,2 2 0 0 0,0-1 0 0 0,-20-23 0 0 0,1 0 0 0 0,5 6 0 0 0,2 1-7 2573 0,2 2 1-2573 0,1 0 0 0 0,-3-6 0 0 0,2 0 0 0 0,5 11 0 0 0,1 1-1 0 0,3 0 1 0 0,0 0-9 1992 0,5 5 0-1992 0,1 0 0 0 0,2 2 0 0 0,2 1 0 0 0,-22-28 0 0 0,6 8-87 1476 0,5 7 1-1476 0,5 13-68 1048 0,5 4 167-843 0,19 14 1-205 0,14 30 0 0 0,29 26-1 0 0,15 21-12 11 0,13 21 0-11 0,-14-21 0 0 0,4 3 0 0 0,7 8 0 0 0,2 1 134 0 0,10 9 1 0 0,2 1-41 0 0,1 6 0 0 0,4 0 1 0 0,-11-19-1 0 0,2 1 0 0 0,1 0 1 0 0,-2-1-1 0 0,0 0 0 0 0,0 1 1 0 0,1-1-1 0 0,2 1 0 0 0,-1-1-27 0 0,1 1 1 0 0,1 0-1 0 0,0 1 1 0 0,1 1 0 0 0,1 0-1 0 0,2 1 1 0 0,3 2 0 0 0,2 0-1 0 0,0 0 1 0 0,-1-1-1 0 0,0-1 1 0 0,0 0-29-89 0,0-2 0 89 0,1 0 0 0 0,-1-1 0 0 0,-1-1 0 0 0,1 0 0 0 0,-1-3 0 0 0,-2-4 0 0 0,0-2 0 0 0,-1 0 0 0 0,-1 0 0 0 0,0-1 0 0 0,-1 0-24-2094 0,-3-2 1 2094 0,0-1 0 0 0,-1 0 0 0 0,22 18 0 0 0,-1-2 0 0 0,-9-9-1 0 0,-1-3 1 0 0,-5-1 0 0 0,-1-3-22-3369 0,-7-4 1 3369 0,-1-2-1 0 0,-9-5 1 0 0,-1-1 0 0 0,33 19-1 0 0,-10-11-14-1551 0,-7-7 1 1551 0,-11-6-408-792 0,-4-10 388 185 0,-14 3 0 607 0,-34-39 1 0 0,-33-8-1 0 0,-34-23 52-317 0,21 18 0 317 0,-4-4 0 0 0,-14-6 0 0 0,-3-3 0 0 0,14 10 1 0 0,-1 0-1 0 0,-1-2 0 0 0,-4-1 0 0 0,-1-1 0 0 0,0-1-12 0 0,-5-2 0 0 0,-1 0 0 0 0,0-2 0 0 0,-3-4 0 0 0,-1-2 0 0 0,0 0 0 0 0,-1 0 0 0 0,0-1 0 0 0,1 0 0 0 0,1-1 0 0 0,2-1 0 0 0,0-1 19 0 0,1 1 1 0 0,2-2 0 0 0,-1 0 0 0 0,1-2-1 0 0,1 0 1 0 0,0-1 0 0 0,6 5 0 0 0,0 0 0 0 0,1 1-1 0 0,2 1 1 0 0,1 0 0 0 0,1 1 22 1323 0,1 0 1-1323 0,1 1 0 0 0,2 0 0 0 0,4 0-1 0 0,1 0 1 0 0,1 1 0 0 0,-16-18 0 0 0,2 1 0 0 0,5 4-1 0 0,2 2-30 2143 0,4 4 0-2143 0,0 0 0 0 0,1 1 1 0 0,1 1-1 0 0,3 4 0 0 0,1 2 0 0 0,1 0 1 0 0,-1 2-1 1458 0,0 0 0-1458 0,0 2 0 0 0,0 5 0 0 0,1 2 0 0 0,4-2 0 0 0,0 1 0 0 0,-29-30-167 1903 0,4 9 1-1903 0,13 7-1 0 0,7 17-39 936 0,6 4 215-485 0,11 14 1-451 0,22 36 0 0 0,28 29 0 0 0,26 23-18 353 0,-15-25 0-353 0,4 4 0 0 0,17 18 0 0 0,4 5 0 0 0,-14-19 0 0 0,1 1 0 0 0,2 1 1 0 0,6 6-1 0 0,1 2 0 0 0,2 1 56 122 0,3 3 1-122 0,1 1 0 0 0,2 0 0 0 0,-10-11 0 0 0,1 1 0 0 0,1 0 0 0 0,0 0 0 0 0,1 0 0 0 0,0-1 0 0 0,2 1 0 0 0,0-1 80 0 0,3 3 0 0 0,1-1 0 0 0,0 1 0 0 0,0-2-106 0 0,-5-2 0 0 0,0-2 0 0 0,0 1 1 0 0,1 0-1 0 0,6 4 0 0 0,1 1 0 0 0,1 0 1 0 0,-3-2-1 0 0,-4-5 0 0 0,-2 0 0 0 0,0-2 1 0 0,0 1-1 0 0,1-2 0 0 0,0 1 0 0 0,0-1 1 0 0,0-1-7-2217 0,-1-2 1 2217 0,1 0-1 0 0,-1-1 1 0 0,1 1-1 0 0,0-1 1 0 0,0 1 0 0 0,0 0-1 0 0,-3-3 1 0 0,10 7-1 0 0,-3-3 1 0 0,-2 0-1 0 0,-3-3 1 0 0,-2-1 0 0 0,-1-1 12-3989 0,20 15 1 3989 0,-2-3 0 0 0,-4-7 0 0 0,-3-3 0 0 0,-8-9 0 0 0,-2-2 0 0 0,-4-5 0 0 0,-1-2 12-2112 0,-4-4 1 2112 0,-2 0 0 0 0,31 19 0 0 0,-15-17 0 0 0,-8-5-241-1579 0,-10-3 1 1579 0,-10-12 9-825 0,-2 3 1 825 0,-16-18 0 0 0,-10-13 185-626 0,-25-13 1 626 0,-40-15-1 0 0,17 22 1 0 0,-3 1-1 0 0,-10-7 1 0 0,-3-2-16-226 0,-10-7 1 226 0,-4-2 0 0 0,16 9 0 0 0,-3-1 0 0 0,-1-1 0 0 0,-5-3 0 0 0,-2 1 0 0 0,-2-2 0 0 0,-5-3-1 0 0,-2-1 1 0 0,-1-1-2 0 0,-4-2 1 0 0,-1-1 0 0 0,-2-1 0 0 0,14 8 0 0 0,-2-1 0 0 0,0 0 0 0 0,-1 0 0 0 0,-2-2 0 0 0,-1 1-1 0 0,0-1 1 0 0,1-1 0 0 0,-2-1 0 0 0,0-2 0 0 0,1 0 0 0 0,-1-1-49 728 0,-2-2 1-728 0,0-2 0 0 0,-1 0-1 0 0,0 0 1 0 0,13 10 0 0 0,-1 0 0 0 0,0-1-1 0 0,1 1 1 0 0,1-2 0 0 0,-11-10 0 0 0,2-1-1 0 0,1 0 1 0 0,0 0 0 0 0,2 1-1 0 0,1 1 1 0 0,1-1 0 0 0,0 0 34 5111 0,3 0 0-5111 0,0 1 0 0 0,1-1 0 0 0,1-1 1 0 0,1 1-1 0 0,1-2 0 0 0,2 1 0 0 0,1 1 1 0 0,-7-9-1 0 0,3 1 0 0 0,1 2 0 0 0,3 3 1 0 0,3 2-1 0 0,1 1 7 4097 0,6 6 0-4097 0,2 1 0 0 0,1 0 0 0 0,-18-22 0 0 0,4 2 0 0 0,11 12 0 0 0,2 3 0 0 0,6 6 0 0 0,2 4 207 1471 0,6 5 0-1471 0,2 3 0 0 0,-16-20-82 900 0,14 13 0-900 0,9 36 1 0 0,24 27-1 0 0,26 40-22 607 0,-2-13 1-607 0,7 5 0 0 0,16 15 0 0 0,6 5-1 0 0,-12-13 1 0 0,3 2 0 0 0,1 2 0 0 0,8 7 0 0 0,3 1-1 0 0,1 2-30 26 0,-9-11 0-26 0,2 1 0 0 0,0 1 0 0 0,2 1 0 0 0,5 5 0 0 0,2 2 0 0 0,0 0 0 0 0,1 0 0 0 0,4 2 0 0 0,1 1 0 0 0,0-1 0 0 0,1 0 0 0 0,-1 0 0 0 0,2-1 0 0 0,-1 0 0 0 0,1 0 12 0 0,0 1 1 0 0,0-1-1 0 0,1 0 1 0 0,0 0 0 0 0,-11-14-1 0 0,0 1 1 0 0,1-2 0 0 0,0 1-1 0 0,0-1 1 0 0,11 12-1 0 0,-1-1 1 0 0,0 0 0 0 0,1-2-1 0 0,-2-1 1 0 0,1-2 0 0 0,-1-1-1 0 0,1 0-24-1682 0,-1-1 1 1682 0,1-1 0 0 0,-1 0 0 0 0,-1-2 0 0 0,-4-3 0 0 0,-2-2 0 0 0,1 0 0 0 0,0-1 0 0 0,18 12 0 0 0,1-1 0 0 0,-2-3 0 0 0,-6-6 0 0 0,-1-2-1 0 0,0-2-331-4073 0,-6-4 0 4073 0,-1-2 0 0 0,0-2 0 0 0,-3-3 0 0 0,-2-1 0 0 0,0-4 299-1915 0,17 2 0 1915 0,-2-3 0 0 0,-4 2 0 0 0,-3-1 0 0 0,-3-7 0 0 0,-1 0 0 0 0</inkml:trace>
  <inkml:trace contextRef="#ctx0" brushRef="#br0" timeOffset="2456">913 4243 12319 191290 47489,'15'-44'7'0'0,"4"5"0"0"0,14-3 0 0 0,2-8 0 0 0,8-6 238 0 0,10-12 0 0 0,5-6 0 0 0,-24 32 0 0 0,0-1 0 0 0,4-3 0 0 0,0-1-128 0 0,3-5 1 0 0,1-1-1 0 0,5-9 1 0 0,2-2-1 0 0,-1 1 1 0 0,2 0-1 0 0,3-4 1 0 0,0 1-82 0 0,1 1 1 0 0,1-1-1 0 0,-11 14 1 0 0,2-2-1 0 0,-1 1 1 0 0,0 3-1 0 0,0 2 1 0 0,0-2-1 0 0,2-2 1 0 0,0-1 0 0 0,1-1-55 0 0,2-2 1 0 0,0-1 0 0 0,0 0-1 0 0,-1 0 1 0 0,-2 0 0 0 0,1-1-1 0 0,0 0 1 0 0,0 0 0 0 0,0 0-1 0 0,-2 1 1 0 0,1 1 0 0 0,-1 1-68 43 0,0 2 0-43 0,-1 1 0 0 0,1 0 0 0 0,1 0 0 0 0,0 1 0 0 0,1 0 0 0 0,-2 2 0 0 0,1 0 0 0 0,-1 1 0 0 0,21-24 0 0 0,-1 0 36 586 0,-1 2 0-586 0,-2 1 0 0 0,-5 7 0 0 0,-2 2 0 0 0,-7 9 0 0 0,0 2 0 0 0,-5 3 0 0 0,-1 2 39 916 0,-2 3 1-916 0,-2 2 0 0 0,29-26 0 0 0,-9 19 794 483 0,-11 4-366 19 0,-7 12 1-502 0,-37 34 0 0 0,-21 27 0 0 0,-27 19-339 1075 0,-21 17 0-1075 0,21-18 0 0 0,-1 3 0 0 0,-6 6 1 0 0,-1 3-1 0 0,-3 6 0 0 0,-1 1-98 625 0,-3 3 1-625 0,-1 2 0 0 0,16-20-1 0 0,-1 1 1 0 0,1 0 0 0 0,-1 0-1 0 0,0-1 1 0 0,0 1 0 0 0,-3 2-1 0 0,0 0 1 0 0,0 0-5 0 0,-1 1 1 0 0,-1-1 0 0 0,1 1 0 0 0,1-3-1 0 0,1 0 1 0 0,0 1 0 0 0,-1 2 0 0 0,-1 0 0 0 0,0 1-1 0 0,1 1 1 0 0,-1 0 0 0 0,1 0-44 0 0,-2 1 0 0 0,-1 1 0 0 0,1-2 1 0 0,2-1-1 0 0,0-1 0 0 0,1-2 1 0 0,0-2-1 0 0,0-2 0 0 0,1 0 0 0 0,-19 20 1 0 0,2-1 10 0 0,2-2 1 0 0,2-1 0 0 0,-1 2 0 0 0,2 0 0 0 0,7-8 0 0 0,2 0 0 0 0,3-3 0 0 0,1-1-27 0 0,3-3 1 0 0,1-1 0 0 0,1-9-1 0 0,2-1 1 0 0,-23 31 0 0 0,8-15-625 0 0,10-9 382 0 0,-1-13 0 0 0,31-20 0 0 0,11-28 245 0 0,26-28 1 0 0,28-26 0 0 0,7-12 0 0 0,-27 33 0 0 0,1-3 50 0 0,5-7 0 0 0,1-3 0 0 0,5-5 0 0 0,1-2 0 0 0,2-7 1 0 0,2-2-1 0 0,2-1 0 0 0,2 0 66 0 0,1 0 0 0 0,3 0 0 0 0,-12 18 0 0 0,1-1 1 0 0,0 0-1 0 0,0 0 0 0 0,-1 1 0 0 0,2-1 1 0 0,2-2-1 0 0,1-1 0 0 0,1 1 27 0 0,1-3 0 0 0,1 0 0 0 0,-1 0 0 0 0,-3 3 1 0 0,0 1-1 0 0,1-1 0 0 0,0-1 0 0 0,0 0 1 0 0,0 1-1 0 0,0 3 0 0 0,0 0 0 0 0,0 1-29 0 0,0 1 0 0 0,-1 2 0 0 0,2-1 1 0 0,6-3-1 0 0,0 0 0 0 0,-1 0 0 0 0,-5 4 1 0 0,-2 1-1 0 0,-1 0 0 0 0,1 1 1 0 0,0 0-1 0 0,-1 1 0 0 0,19-18 0 0 0,-1 2 0 0 0,0-1 0 0 0,-1 3 0 0 0,-8 9 0 0 0,-1 1 0 0 0,0 4 0 0 0,-1 0-15 0 0,0 3 1 0 0,-1 1-1 0 0,-6 6 1 0 0,-2 2 0 0 0,-4 4-1 0 0,-2 0 1 0 0,34-25 18 0 0,-6 5 0 0 0,-1 14 1 0 0,-21 11 323 0 0,-2 0-170 5 0,-12 14 1-5 0,-27 12 0 0 0,-29 35-173 748 0,-24 24 0-748 0,12-20 0 0 0,-2 2 0 0 0,-3 5 1 0 0,-1 1-1 0 0,-6 5 0 0 0,-2 0-50 371 0,-2 3 1-371 0,-3 1 0 0 0,-6 7 0 0 0,-2 2 0 0 0,-4 5-1 0 0,-1 1 1 0 0,22-21 0 0 0,0 1 0 0 0,-1 0-26 0 0,-2 4 1 0 0,0 1-1 0 0,-1 0 1 0 0,-1-1-1 0 0,1 0 1 0 0,-2 0-1 0 0,-1 2 1 0 0,-1 1-1 0 0,0-1 1 0 0,-1-1 0 0 0,0 1-1 0 0,0-1-7 0 0,-2 1 0 0 0,1-1 0 0 0,-1 3 0 0 0,-5 6 0 0 0,1 3 0 0 0,-1-2 0 0 0,3-5 0 0 0,0-1 0 0 0,0 0 0 0 0,1 0 0 0 0,-1 0 0 0 0,0 0 4 0 0,2-2 0 0 0,0 0 0 0 0,-1 0 0 0 0,-1-2 0 0 0,0-1 0 0 0,1 1 0 0 0,2-2 0 0 0,1-1 0 0 0,0 0 1 0 0,3-2-1 0 0,0-2 0 0 0,1 1 90 0 0,-21 21 1 0 0,1-1 0 0 0,4-3-1 0 0,3-1 1 0 0,8-8 0 0 0,1-1 0 0 0,3-4-1 0 0,2 0-9 0 0,2-4 0 0 0,2 0 0 0 0,3-4 1 0 0,1-1-1 0 0,-28 27 0 0 0,12-10-8 0 0,10-11 1 0 0,9-7-274 0 0,6-1 0 0 0,18-19 0 0 0,23-12 180 0 0,23-18 1 0 0,17-15 0 0 0,19-26-1 0 0,-28 18 1 0 0,1-3 106-1005 0,4-8 1 1005 0,1-3-1 0 0,7-9 1 0 0,0-4 0 0 0,6-8-1 0 0,0-3 1 0 0,4-5-1 0 0,2-2 0-580 0,-19 21 0 580 0,1-1 1 0 0,0 0-1 0 0,6-4 1 0 0,0-1-1 0 0,1 0 1 0 0,0-1-1 0 0,1 0 1 0 0,0-1-1 0 0,2-1 1 0 0,1 0-1 0 0,0-1-22 0 0,2-1 1 0 0,1-1 0 0 0,0-1 0 0 0,2-4 0 0 0,0-1 0 0 0,1 1 0 0 0,-1 2 0 0 0,-1 0 0 0 0,1 1 0 0 0,0 1 0 0 0,-1 0 0 0 0,1 1-13 0 0,0 0 0 0 0,-1 1 0 0 0,1 1 1 0 0,2 0-1 0 0,0 1 0 0 0,0 0 1 0 0,-3 5-1 0 0,-1 1 0 0 0,0 0 1 0 0,-3 2-1 0 0,-1 0 0 0 0,0 1-27 0 0,0 1 0 0 0,-1 2 1 0 0,0 0-1 0 0,-2 2 1 0 0,-1 0-1 0 0,0 2 1 0 0,21-16-1 0 0,-2 2 1 0 0,-7 4-1 0 0,-2 0 62 0 0,-7 5 1 0 0,-1 2-1 0 0,-2 3 1 0 0,-2 2-1 0 0,-8 4 1 0 0,-1 1-1 0 0,-4 6 1 0 0,0 2 170 0 0,24-22 0 0 0,-13 14 119 1 0,-16 10 0-1 0,-16 21 1 0 0,-25 13-1 0 0,-24 30-204 377 0,-21 29 1-377 0,13-18-1 0 0,-3 4 1 0 0,-10 12-1 0 0,-3 4 1 0 0,-7 7-1 0 0,-3 3-138 445 0,18-18 0-445 0,-1 1 0 0 0,-1 1 0 0 0,-4 5 1 0 0,-2 1-1 0 0,1 2 0 0 0,-2 3 0 0 0,1 2 0 0 0,-2 1 1 0 0,-3 1-1 0 0,0 1 0 0 0,-1 2 13 0 0,13-17 1 0 0,-1 2 0 0 0,1-1-1 0 0,-2 1 1 0 0,-1 0 0 0 0,0 0-1 0 0,0-1 1 0 0,-1 1 0 0 0,0 1-1 0 0,-1 0 1 0 0,0 0 0 0 0,1 0-1 0 0,0-1 1 0 0,0 0 0 0 0,0 0-1 0 0,0 0-37 0 0,2-1 0 0 0,1-1 1 0 0,-1 1-1 0 0,1 0 1 0 0,-1 1-1 0 0,0 0 0 0 0,0 0 1 0 0,1 0-1 0 0,0-4 1 0 0,0 0-1 0 0,1-1 0 0 0,-1 0 1 0 0,-14 16-1 0 0,0-1 1 0 0,1 0 3 0 0,4-1 0 0 0,1-1 0 0 0,0 0 1 0 0,2-6-1 0 0,1-1 0 0 0,1-1 1 0 0,8-8-1 0 0,2-2 0 0 0,0 0 1 0 0,-19 19-1 0 0,2-1-57-12 0,3-2 1 12 0,2-3 0 0 0,5-10-1 0 0,2-2 1 0 0,6-7 0 0 0,3-3 0 0 0,-29 27-564-4 0,14-14 377 4 0,16-15 1 0 0,25-45 0 0 0,26-31 0 0 0,24-24 186-177 0,19-18 1 177 0,-15 27 0 0 0,3-2 0 0 0,1-4 0 0 0,1 0 0 0 0,5-5-1 0 0,2 0 64-650 0,4-2 0 650 0,1-3 1 0 0,4-11-1 0 0,0-1 1 0 0,2 3-1 0 0,0 0 1 0 0,-20 24-1 0 0,1 0 1 0 0,1 0 20-47 0,2-2 0 47 0,1 1 1 0 0,1-1-1 0 0,2-1 1 0 0,0-1-1 0 0,0 0 1 0 0,4-1-1 0 0,0 1 1 0 0,0-2-1 0 0,0-1 1 0 0,1 0-1 0 0,-1-1 93 0 0,0 1 0 0 0,0-1 1 0 0,1-1-1 0 0,4-4 0 0 0,0-1 1 0 0,0 0-1 0 0,-5 5 1 0 0,-1 2-1 0 0,1-1 0 0 0,1 1 1 0 0,0-1-1 0 0,0 1-41 0 0,0 2 1 0 0,-1 1 0 0 0,1-2 0 0 0,-1-1 0 0 0,-1-1 0 0 0,1 2 0 0 0,-2 1 0 0 0,-1 2 0 0 0,0 0 0 0 0,-2 3 0 0 0,-1 1 0 0 0,-1 0-96 0 0,-1 2 0 0 0,0 1 0 0 0,-1 0 0 0 0,21-23 0 0 0,-1 2 0 0 0,-7 9 1 0 0,-1 2-1 0 0,-2 3 0 0 0,-1 1-29 0 0,-4 4 0 0 0,-2 0 0 0 0,-4 5 0 0 0,-3 3 0 0 0,27-25 154 0 0,-10 9 256 0 0,-12 14 1 0 0,-33 34 0 0 0,-32 35 0 0 0,-29 30-220 325 0,14-17 1-325 0,-4 2-1 0 0,-13 17 1 0 0,-3 4 0 0 0,-2 3-1 0 0,-1 2 1 0 0,-4 7 0 0 0,-2 2-109 97 0,19-22 0-97 0,0 1 1 0 0,-1 1-1 0 0,-6 9 1 0 0,-3 1-1 0 0,0 1 1 0 0,-2 1-1 0 0,-2 1 1 0 0,0 0-1 0 0,-2 3 1 0 0,0-1-1 0 0,-1 1 19 0 0,0 1 1 0 0,-1 0 0 0 0,0 1 0 0 0,0 2 0 0 0,-1 1-1 0 0,1 0 1 0 0,0-1 0 0 0,1 0 0 0 0,-1 0 0 0 0,0 1-1 0 0,1 1 1 0 0,-1 0-10 0 0,0-2 1 0 0,0 1 0 0 0,-1 0-1 0 0,13-16 1 0 0,0 0 0 0 0,0 0-1 0 0,1-1 1 0 0,-10 11 0 0 0,2-1-1 0 0,-1 0 1 0 0,1-1 0 0 0,0 1 0 0 0,1-1-9 0 0,3-2 1 0 0,0 0-1 0 0,0-1 1 0 0,3 0-1 0 0,-1 0 1 0 0,2-2 0 0 0,5-9-1 0 0,0-2 1 0 0,1-1-1 0 0,-14 17 1 0 0,1-3 39 0 0,6-9 0 0 0,2-3 0 0 0,6-9 0 0 0,1-2 0 0 0,-24 25-163 0 0,13-14 0 0 0,28-32 0 0 0,22-29-79 0 0,24-32 1 0 0,19-31-1 0 0,-8 24 1 0 0,4-2 0 0 0,3-7-1 0 0,2-2 157-145 0,5-8 1 145 0,2-3 0 0 0,-10 17 0 0 0,1 0-1 0 0,1-2 1 0 0,0-2 0 0 0,0-2 0 0 0,1 1 0 0 0,2-2-1 0 0,0-1 1 0 0,1 1 46-134 0,0 0 0 134 0,0 0 0 0 0,2-1 0 0 0,5-4 0 0 0,1-2 1 0 0,1 1-1 0 0,1-1 0 0 0,1-1 0 0 0,1 1 0 0 0,0-2 0 0 0,1 1 1 0 0,1 0-10 0 0,1-2 1 0 0,0 1-1 0 0,1-1 1 0 0,-2 0 0 0 0,1 0-1 0 0,-1 1 1 0 0,0 2 0 0 0,0 1-1 0 0,0 1 1 0 0,-1 0-1 0 0,1 0 1 0 0,0 1-14 0 8,0-2 0 0 1,1 1 0 0-1,0 0 1 0 1,1 0-1 0 0,0 0 0 0-1,0 1 0 0 1,-7 6 1 0-1,0 2-1 0 1,-1 0 0 0-1,-3 3 0 0 1,1 1 1 0-1,-2 0-29 0 13,18-18 1 0 0,-1 3-1 0 0,0 5 1 0 0,-2 2-1 0 1,-8 5 1 0-1,-3 1 0 0 0,-3 5-1 0 0,-2 2-17 0-20,-5 6 1 0 0,-3 2 0 0-1,28-29 0 0 1,-16 18 514 0-1,-6 11 1 0 0,-14 15-102 342 0,-19 24 1-342 0,-26 24 0 0 0,-43 39-1 0 0,22-23 1 0 0,-2 3-288 555 0,-5 7 1-555 0,-3 2 0 0 0,-10 12 0 0 0,-3 3 0 0 0,-5 6 0 0 0,-2 2 0 0 0,18-21 0 0 0,-1 1 0 0 0,0 2-76 31 0,-2 2 0-31 0,-1 2 0 0 0,-1 2 0 0 0,-5 4 0 0 0,0 1 0 0 0,-2 1 0 0 0,-1 2 0 0 0,-2 1 0 0 0,0-1 1 0 0,-1 0-1 0 0,0 0 0 0 0,-1 0 13 0 0,-1 0 0 0 0,0-1 0 0 0,0 2 0 0 0,15-14 0 0 0,-1 1 0 0 0,0 1 0 0 0,1-1 0 0 0,-14 18 1 0 0,0-1-1 0 0,0 1 0 0 0,14-18 0 0 0,1 0 0 0 0,-2 0 0 0 0,1 0-51 0 0,-2-2 1 0 0,0 1-1 0 0,0-2 1 0 0,1 1-1 0 0,-13 17 1 0 0,1-1-1 0 0,0 0 1 0 0,0-1 0 0 0,0 0-1 0 0,1 0 1 0 0,3-2-1 0 0,2 0 1 0 0,0-1 33-311 0,3-3 1 311 0,0 0-1 0 0,0-2 1 0 0,3-5 0 0 0,0-1-1 0 0,2-3 1 0 0,-15 15 0 0 0,2-3-1 0 0,6-5 1 0 0,1-2-32-757 0,5-6 0 757 0,2-1 0 0 0,5-5 0 0 0,1-3 0 0 0,-24 25 0 0 0,13-11-643 0 0,8-11 425-26 0,14-24 1 26 0,15-22 0 0 0,21-35 0 0 0,20-26 138-1235 0,16-19 0 1235 0,-11 24 0 0 0,3-3 1 0 0,7-7-1 0 0,3-3 0 0 0,5-5 1 0 0,2-2 54-440 0,-12 20 0 440 0,1-2 0 0 0,1-1 0 0 0,2-4 0 0 0,0-1 0 0 0,2 0 0 0 0,1-6 0 0 0,1 0 0 0 0,1-1 0 0 0,1 0 0 0 0,0 0 0 0 0,1 0 127-1 0,2-2 0 1 0,0 0 0 0 0,1 0 0 0 0,5-7 0 0 0,2 0 0 0 0,0 1 0 0 0,1 1 1 0 0,0 1-1 0 0,0-1 0 0 0,-14 18 0 0 0,1 0 0 0 0,-1-1 0 0 0,1 1 7 0 2,15-18 1 0 0,0 1-1 0-1,0 0 1 0 1,-1-1 0 0-1,0 0-1 0 1,-1 1 1 0 0,-1 5 0 0-1,-1 1-1 0 1,1 1 1 0-1,-1 2 0 0 1,1 0-1 0-1,0 0-60 0 25,-2 2 0 0 0,1 1 0 0-1,0 1 0 0 1,-3 3 1 0 0,0 1-1 0-1,0 3 0 0 1,-6 6 0 0 0,-1 2 0 0-1,0 1 1 0 1,19-17-1 0 0,-1 2-40 157 7,-6 4 1-157-1,0 3-1 0 1,-3 6 1 0 0,-1 5 0 0 0,-15 11-1 0 0,-1 3-49 284-29,35-19 1-284 0,-19 24-1 0 0,-29 35 1 0 0,-28 32 11 18-4,-28 38 1-18 0,-4-24 0 0 0,-6 5 69 0 0,-5 17 0 0 0,-5 6 0 0 0,0-10 0 0 0,-4 5 0 0 0,-1 2 0 0 0,12-14 0 0 0,0 0 0 0 0,1 0 0 0 0,-1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6:10.460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355 725 12141 130311 52561,'-39'-11'0'0'0,"21"5"0"0"0,18 12 0 0 0,27 5 0 0 0,27 9 0 0 0,7-1 0 0 0,-2 1-12 0 0,4 0 1 0 0,11 6-1 0 0,17 2 1 0 0,-42-13-1 0 0,0 0 279 0 0,4 2 1 0 0,1 1 0 0 0,13 4 0 0 0,1 2 0 0 0,2 2-1 0 0,2 0 1 0 0,5 2 0 0 0,2-1-144 0 0,2-1 0 0 0,2 0 0 0 0,-20-6 0 0 0,1 1 0 0 0,0-1 1 0 0,26 8-1 0 0,-1 1 0 0 0,1-1 0 0 0,1 0-103-463 0,2 0 1 463 0,1 1 0 0 0,-2 4-1 0 0,-1-1 1 0 0,-5-4 0 0 0,0-1-1 0 0,-3-1 1 0 0,-1 0-3-3343 0,-2-1 0 3343 0,-1 0 0 0 0,1-2 0 0 0,-3 0 0 0 0,-7-4 0 0 0,-3-1 0 0 0,-2-1 0 0 0,-1-2-57-2245 0,-3-1 1 2245 0,0-1 0 0 0,-1 0 0 0 0,0 0 0 0 0,-2-2 0 0 0,-1-1 0 0 0,-3-1 0 0 0,-1-2-74-2412 0,0-1 1 2412 0,-2-1 0 0 0,34 1 0 0 0,-15-6 0 0 0,-13 0-118-1963 0,-12 0 1 1963 0,-14-11 0 0 0,-12-8 119-1095 0,-10-12 0 1095 0,-18 1 0 0 0,-12-3 0 0 0,-19 0-68-440 0,-16 3 0 440 0,-12-12 1 0 0,-17 5-1 0 0,-6 0 93-52 0,43 19 1 52 0,-2-1-1 0 0,-11-2 1 0 0,0 1-1 0 0,5 4 1 0 0,1 2-1 0 0,-3-2 1 0 0,0 1 22 0 0,2 2 0 0 0,-1 0 0 0 0,-2-1 0 0 0,1 0 0 0 0,3 0 0 0 0,1-1 0 0 0,0 1 0 0 0,1 0 63 0 0,-3 0 0 0 0,1 0 1 0 0,3 0-1 0 0,-1 2 1 0 0,0 1-1 0 0,0 2 1 0 0,1-1-1 0 0,1 0 5 160 0,-47-9 0-160 0,47 12 1 0 0,0 1-1 0 0,-40-7 1 0 0,-1-3 34 1344 0,7-1 0-1344 0,-13-3 1 0 0,11 1-1 0 0,-2-1-21 1254 0,0 1 0-1254 0,-3-8 0 0 0,5-1 0 0 0,2 0-9 1449 0,4-1 0-1449 0,-6-3 1 0 0,15 6-1 0 0,7 2 49 1014 0,9 2 0-1014 0,-1 2 197 551 0,5 1-184-87 0,4-1 0-464 0,13 14 1 0 0,22 12-38 348 0,17 18 1-348 0,29 9 0 0 0,15 4 0 0 0,17 2 67 206 0,20 9 0-206 0,-36-21 0 0 0,2 0 1 0 0,12 4-1 0 0,3-1 0 0 0,4 2 1 0 0,3-1-9 80 0,7 2 1-80 0,2 0 0 0 0,-21-7-1 0 0,1 2 1 0 0,2-2 0 0 0,1 0 0 0 0,0 0-1 0 0,1-1 1 0 0,0 0 0 0 0,0 0-1 0 0,0-1-60 0 0,0-1 1 0 0,0-1 0 0 0,0 0 0 0 0,29 8 0 0 0,0-1-1 0 0,-5-2 1 0 0,0-2 0 0 0,-5-2 0 0 0,0-2 26-1008 0,1-3 1 1008 0,-2-1 0 0 0,-7-2 0 0 0,-2-2 0 0 0,-2-3 0 0 0,-2 0 0 0 0,-6-1 0 0 0,-1-1-131-2569 0,-4-1 0 2569 0,-1-1 0 0 0,-5-1 0 0 0,-1-1 0 0 0,45-4 0 0 0,-11 0-73-1963 0,-6 0 0 1963 0,-20 0 1 0 0,-9 0-15-1178 0,-8 0 1 1178 0,-16-5-1 0 0,-13-3 94-620 0,-19-5 0 620 0,-29-18 0 0 0,-32 5 0 0 0,-22-9-19-307 0,35 16 0 307 0,-3-1 0 0 0,-7-4 0 0 0,-2 0 0 0 0,-11-2 1 0 0,-3 0-1 0 0,-3-2 0 0 0,-1-1-59-6 0,-6-1 1 6 0,-3 1 0 0 0,23 9 0 0 0,-2 1-1 0 0,-1 0 1 0 0,1-1 0 0 0,0 0 0 0 0,-1 1 0 0 0,-2-1-1 0 0,0 0 1 0 0,-1 1 26 117 0,0-1 0-117 0,-1 1 1 0 0,0-1-1 0 0,-1 1 1 0 0,-1-1-1 0 0,1 0 1 0 0,2 1-1 0 0,1-1 1 0 0,0 1-1 0 0,3-1 1 0 0,0 1-1 0 0,1-1 106 2892 0,4 0 1-2892 0,1 0 0 0 0,2 1-1 0 0,-23-6 1 0 0,4 0 0 0 0,10 2 0 0 0,3 0-1 0 0,3 2 1 0 0,1 1-67 2880 0,4 0 1-2880 0,0 1-1 0 0,4 2 1 0 0,1 1-1 0 0,-38-15 1 0 0,6 1 445 1758 0,6-1 0-1758 0,1 7 0 0 0,16-4 0 0 0,8 2 171 1084 0,8 0 0-1084 0,6 0-299 576 0,3 6 1-576 0,17 11-127 624 0,22 9 0-624 0,33 20 0 0 0,50 21 0 0 0,-32-13 0 0 0,2 1-43 268 0,10 5 0-268 0,3 2 0 0 0,9 8 0 0 0,2 1 0 0 0,-19-13 0 0 0,1 0 1 0 0,1 0-1 0 0,1 0 0 0 0,2 0 0 0 0,0 0 1 0 0,1 0 0 0 0,1-1 0 0 0,2 1 0 0 0,10 4 0 0 0,2 0 1 0 0,0-1-1 0 0,-1-1 0 0 0,0-1 0 0 0,1 0 0 0 0,5 2 0 0 0,1 0 1 0 0,1 0-62-335 0,4 1 0 335 0,0-1 0 0 0,2 1 0 0 0,-18-9 0 0 0,1 1 0 0 0,0-1 0 0 0,0-1 0 0 0,-2 0 0 0 0,1-2 0 0 0,0 1 0 0 0,-1-2 0 0 0,20 8 1 0 0,0-1-1 0 0,-1-1 33-4815 0,-2-1 0 4815 0,0 0 0 0 0,-2-1 0 0 0,-5-4 0 0 0,-2-1 0 0 0,-1 0 0 0 0,-7-2 0 0 0,-1 0 0 0 0,-1-1 0 0 0,-5-3 0 0 0,0-1 0 0 0,-2 0-179-4077 0,23 3 1 4077 0,-2-2-1 0 0,-9-1 1 0 0,-4-1 0 0 0,-18-4-1 0 0,-4-1 1 0 0,40 9-308-2418 0,-14-5 1 2418 0,-17-5 259-1362 0,-14-8 1 1362 0,-18-10 0 0 0,-21-8 142-985 0,-23-6 1 985 0,-44-17 0 0 0,-26-1 0 0 0,32 19 0 0 0,-2-1-33-198 0,-5-3 0 198 0,-4-1 1 0 0,-20-6-1 0 0,-4-2 1 0 0,25 11-1 0 0,0 0 0 0 0,-1-1 1 0 0,-3 0-1 0 0,-1 0 1 0 0,0 0-54 0 0,-5-2 1 0 0,0 1-1 0 0,-2-1 1 0 0,-4-1 0 0 0,-2 0-1 0 0,1 0 1 0 0,2 1-1 0 0,0 0 1 0 0,0 1 0 0 0,2 1-1 0 0,0 1 1 0 0,-1 0-16 715 0,3 2 1-715 0,-1 0-1 0 0,-1-1 1 0 0,-4-1-1 0 0,-1-1 1 0 0,2 1-1 0 0,10 5 1 0 0,2 1 0 0 0,0-1-1 0 0,1 0 1 0 0,1 0-1 0 0,0-1 24 4218 0,-29-10 0-4218 0,2 1 0 0 0,7 5 0 0 0,2 0 1 0 0,8 2-1 0 0,2 1 0 0 0,2 1 0 0 0,0 0 177 2646 0,3 2 0-2646 0,1-1 0 0 0,2 1 1 0 0,3-1-1 0 0,8 0 0 0 0,1 1 1 0 0,2-1-1 0 0,1 0 20 2578 0,2 1 0-2578 0,0-1 0 0 0,-2 1 1 0 0,0-1-1 0 0,-1 0 0 0 0,1-1 1 0 0,1-2-1 0 0,0 0 62 2253 0,0-3 0-2253 0,2 0 1 0 0,3 2-1 0 0,2 0 1 0 0,-38-22-1 0 0,5 5 39 1800 0,6 1 1-1800 0,14 1-203 1481 0,-2 0 122-617 0,22 9 1-864 0,44 30-1 0 0,43 28 1 0 0,32 26-55 244 0,-28-17 0-244 0,4 2 0 0 0,15 9 0 0 0,6 2 0 0 0,-19-11 0 0 0,3 0 1 0 0,1 1-1 0 0,6 2 0 0 0,1 0 0 0 0,2 0 35 0 0,3 1 1 0 0,2 0 0 0 0,1 0 0 0 0,6 2 0 0 0,1 0 0 0 0,2 0 0 0 0,0-2 0 0 0,0 0 0 0 0,1-1-1 0 0,-19-9 1 0 0,0-1 0 0 0,0 0 0 0 0,1 0-51-968 0,2 0 0 968 0,0-1 1 0 0,0 0-1 0 0,0-1 1 0 0,0-2-1 0 0,0 0 1 0 0,1-1-1 0 0,0-1 0 0 0,2 0 1 0 0,0-1-1 0 0,1 0 1 0 0,-1-1-1 0 0,-2-1 1 0 0,-1 0-1 0 0,-1-1 0 0 0,1-1-54-5747 0,20 7 1 5747 0,0-1-1 0 0,0-1 1 0 0,-5-3 0 0 0,0-1-1 0 0,-3-2 1 0 0,-11-4 0 0 0,-1-2-1 0 0,-2 0 1 0 0,26 4-1 0 0,-3-1-121-4270 0,-12-3 1 4270 0,-3-2 0 0 0,-8-5-1 0 0,-4-1 1 0 0,-13-2 0 0 0,-2-2-1 0 0,38 0-781-2169 0,-23-2 0 2169 0,-8-4-1016-979 0,-13-9 1929 771 0,-18 0 0 208 0,-11-15 0 0 0,-17 8 0 0 0</inkml:trace>
  <inkml:trace contextRef="#ctx0" brushRef="#br0" timeOffset="1834">120 1960 12352 127947 46679,'-31'0'-372'0'0,"12"-9"0"0"0,10-10 643 616 0,9-14 0-616 0,13 0 0 0 0,11-2-35 3 0,13 1 0-3 0,15-6 0 0 0,5 14 1 0 0,11 2-89 0 0,10 3 0 0 0,-29 10 0 0 0,2 2 1 0 0,2-1-1 0 0,1 0 0 0 0,4 1 0 0 0,1 1-4 0 0,3 2 1 0 0,0-1-1 0 0,8-4 1 0 0,0 0-1 0 0,0 2 1 0 0,1 1-1 0 0,5-2 1 0 0,1 0-112 0 0,5-1 1 0 0,1-2-1 0 0,5-2 1 0 0,1 0-1 0 0,2 0 1 0 0,1 1-1 0 0,-1-1 1 0 0,1 0 32 0 0,1-2 1 0 0,1-1 0 0 0,-28 4 0 0 0,2-1 0 0 0,-2 0 0 0 0,30-7 0 0 0,0-1 0 0 0,-2 0 0 0 0,-1 0-112 0 93,-2-1 0 0-1,-1 0 0 0 0,-3 4 0 0 0,-2-1 0 0 0,-6-3 0 0 1,-1 0 0 0-1,-2 2 0 0 0,0 0-14-488 64,-3 3 0 488 0,-2-1 0 0 0,-3-2 1 0-1,-1 0-1 0 1,-9 7 0 0 0,-1 0 0 0 0,-2 0 1 0 0,-1-1-15-1302 23,-4 3 1 1302 1,-2 0 0 0 0,48-15 0 0 0,-11 2 0 0-1,-5 0-19-807-42,-6-3 1 807-1,-2 8-1 0 0,-13-5 1 0 1,-9 6-147-810 12,-6 7 0 810 0,-12-5 123-866-107,1 5 1 866 0,-24-13-81-648-40,-16-6 1 648-1,-21 3 0 0 0,-33 3 0 0 1,-4 4-79-110-1,-7 3 1 110 0,-17 6-1 0 1,-7 2 1 0-1,-2 2 192 0 0,47 6 1 0 0,-1 2 0 0 0,-5 4 0 0 0,-1 2 0 0 0,1 3 0 0 0,1 2 0 0 0,-1 2 0 0 0,0 2-3 0-1,0 1 0 0 0,-1 1 0 0 0,1-1 0 0 0,1 2 1 0 0,-2 3-1 0 0,0 2 0 0 0,2-2 0 0 0,-1 1 41 0 0,1-2 0 0 0,-1 1 0 0 0,-3 5 0 0 0,0 0 1 0 0,5-5-1 0 0,-1-1 0 0 0,-1 2 0 0 0,1 0 148 0 0,1-1 1 0 0,-1 1 0 0 0,-4 2 0 0 0,0 0-1 0 0,2 1 1 0 0,1 0 0 0 0,-2 0 0 0 0,0 0-110 0 0,-2-1 1 0 0,0 2 0 0 0,0 1 0 0 0,0 0 0 0 0,1-2 0 0 0,0 0 0 0 0,0 0 0 0 0,1 0-7 0 0,0 0 1 0 0,0 0-1 0 0,-2-1 1 0 0,0-1-1 0 0,5-2 1 0 0,1 0-1 0 0,-2-1 1 0 0,1 1 4 0 0,0-1 1 0 0,1 1-1 0 0,2-1 1 0 0,1-1-1 0 0,-41 17 1 0 0,3-3 124 175 0,3 3 0-175 0,2-6 1 0 0,9-3-1 0 0,4-4 75 722 0,7-3 0-722 0,-1-1 0 0 0,6-3 1 0 0,5-4 47 1368 0,5-3 1-1368 0,-4 5 30 983 0,1-6 1-983 0,5 0 24 729 0,3-7-421-376 0,12 0 1-353 0,18-11 0 0 0,21-7 189 240 0,18-6 1-240 0,13-2-1 0 0,11 7 1 0 0,11-1 23 17 0,11 0 0-17 0,23 1 0 0 0,-42 9 0 0 0,1 0 0 0 0,2 0 0 0 0,1 1-42 0 0,0-1 0 0 0,1 0 0 0 0,1-3 0 0 0,1 0 0 0 0,5-1 0 0 0,0-1 0 0 0,3 0 0 0 0,1 0 14 0 0,6-2 0 0 0,2-1 0 0 0,3-1 0 0 0,1-1 0 0 0,0-1 0 0 0,1-2 0 0 0,0 0 1 0 0,1-2 2 0 0,0 1 0 0 0,1-2 1 0 0,6-2-1 0 0,1-2 1 0 0,-3-3-1 0 0,0 0 1 0 0,-1 1-1 0 0,0 1-78 0 0,-1 1 0 0 0,-1-1 0 0 0,-4 1 0 0 0,-3-1 0 0 0,-3 0 0 0 0,-2-1 0 0 0,-3 0 0 0 0,-1-1-31 0 0,-5 1 1 0 0,0 1 0 0 0,0 0-1 0 0,-2 1 1 0 0,-8 1 0 0 0,-2 1-1 0 0,-1 1 1 0 0,-2 2 3-1 0,40-21 1 1 0,-15 7 0 0 0,-7 6 0 0 0,-6 7-223-653 0,-7 4 1 653 0,-4 5-42-742 0,-9 4 142 347 0,-8 4 0 395 0,-16 9 0 0 0,-24 4-26-381 0,-21 9 0 381 0,-9 0 0 0 0,-13 14 0 0 0,-1-3 84-148 0,3 2 0 148 0,-6-2 1 0 0,3 6-1 0 0,-1 1 20 0 0,2-1 1 0 0,-5 3 0 0 0,5 8 0 0 0,-7 3 42 0 0,-6 1 0 0 0,1 3 0 0 0,-7-2 1 0 0,-3 4 2 0 0,-3 0 1 0 0,31-21-1 0 0,-4-1 1 0 0,-2-2-1 0 0,-2 0 1 0 0,-5 2 0 0 0,-2 1-27 0 0,-3 0 0 0 0,-3 1 0 0 0,-5 1 0 0 0,-2 1 0 0 0,0-1 0 0 0,-2-1 0 0 0,0-2 0 0 0,0 0-4 0 0,-6 1 1 0 0,0-1-1 0 0,3-3 1 0 0,-1 0-1 0 0,0 1 1 0 0,-1 0-1 0 0,5 0 1 0 0,0 1 100 0 0,2-2 1 0 0,2 0-1 0 0,5-4 1 0 0,3-1-1 0 0,12-4 1 0 0,2 1-1 0 0,-41 17 181 0 0,12 4 0 0 0,5-1 0 0 0,13-3 0 0 0,7-3 147 0 0,4-3 1 0 0,4 0-99 0 0,7-1 1 0 0,-1-14-230 319 0,1 0 0-319 0,17-15-2 352 0,9-18 1-352 0,9 3 0 0 0,8-25 0 0 0,7 1 192 72 0,9-3 0-72 0,23-4 1 0 0,12 5-1 0 0,19-5-134 0 0,-31 22 0 0 0,3 2 0 0 0,14-2 0 0 0,4 2 1 0 0,6-3-1 0 0,2 1 0 0 0,4 2 0 0 0,2 1 6 0 0,6-2 1 0 0,2 2-1 0 0,-20 7 1 0 0,1 0-1 0 0,1 0 1 0 0,-2-3-1 0 0,0 0 1 0 0,0 0-1 0 0,2 0 1 0 0,0 1 0 0 0,1-2-69 0 0,0 1 1 0 0,0-2-1 0 0,2 0 1 0 0,6-1-1 0 0,2-2 1 0 0,0 1-1 0 0,-5 0 1 0 0,-2 1-1 0 0,2-1 1 0 0,1 0 0 0 0,1 0-1 0 0,-1 0-16 0 0,0-2 0 0 0,0 1 1 0 0,0-1-1 0 0,-5 0 0 0 0,-1-1 1 0 0,1 0-1 0 0,-2 0 0 0 0,-1 0 1 0 0,0 0-1 0 0,-2 0 0 0 0,0 1 1 0 0,-1 0-38 0 0,28-11 0 0 0,-1 0 1 0 0,-7 2-1 0 0,-3 0 1 0 0,-8 5-1 0 0,-2 0 1 0 0,-3 0-1 0 0,-1 1 0-303 0,-4 1 1 303 0,-2 2-1 0 0,0 0 1 0 0,-2 2-1 0 0,-8 3 1 0 0,-2 1-1 0 0,-2 0 1 0 0,0 1-98-628 0,42-15 1 628 0,-6 5 0 0 0,-11 6 0 0 0,-9-2 17-690 44,-9-2 1 690 0,-6 2 0 0 0,-9 9-37-485 617,1 1 40 63-531,-19 1 1 422-1,-14-4-1 0 1,-29 4 1 0-1,-15 4-479-342-65,-13 1 0 342 0,-15 5 1 0 0,-9-3-1 0 0,-5 4 226-61-60,1 2 1 61 0,-14 8-1 0 0,7 5 1 0 0,-6 5 210 0-4,0 1 1 0 0,-5 10 0 0 0,4 3 0 0 0,44-13 0 0 0,0-1 54 0 0,0 2 1 0 0,-2 0 0 0 0,-5 3 0 0 0,-1 2 0 0 0,-1 1 0 0 0,-1 2-1 0 0,-1 2 1 0 0,0 1 69 0 0,-1 1 1 0 0,-2 1 0 0 0,-7 4 0 0 0,-1 0-1 0 0,0-1 1 0 0,-2 0 0 0 0,-1 2 0 0 0,-2 0 42 0 0,0 2 1 0 0,0-1 0 0 0,-2 0 0 0 0,0 0-1 0 0,-6 1 1 0 0,0 1 0 0 0,-1 0 0 0 0,0 0-42 0 0,-2 2 0 0 0,-2-1 0 0 0,28-11 0 0 0,0-1 0 0 0,2 1 0 0 0,-23 11 0 0 0,3 1 1 0 0,2-2-1 0 0,1 1-7 0 0,4-2 0 0 0,1 0 1 0 0,-1 2-1 0 0,2 1 0 0 0,8-1 1 0 0,0 1-1 0 0,3-2 0 0 0,1 1 99 5 0,3-2 0-5 0,1 0 1 0 0,8-2-1 0 0,1 1 1 0 0,3-2-1 0 0,2 0 1 0 0,2-2-1 0 0,2-1 67 833-1,-33 34 1-833 0,3-3-1 0 1,6-8 1 0-1,2-5 101 610-71,5-6 0-610 1,-4-5 0 0-1,3-4 1 0 1,-1-4-128 349-60,2-7 1-349 1,-3-7 0 0 0,7-5-1 0 0,0-8-78 595-132,0-4 1-595 1,-6-6-138 618 106,2-9 0-618 0,8-11 129 700 144,11-22 0-700 1,25 0 0 0 0,30-1 0 0 0,17 9 71 827 10,17 8 1-827 0,29 2 0 0 0,-32 15 0 0 0,3 2-1 0 0,5-3 1 0 0,2-1 45 341 0,5 0 1-341 0,1 0 0 0 0,12-1 0 0 0,2-1 0 0 0,1-4 0 0 0,2-1 0 0 0,4-3 0 0 0,3 0-96 0 0,-27 6 1 0 0,1 0-1 0 0,0-2 1 0 0,2-4-1 0 0,0-1 1 0 0,0-2-1 0 0,2 1 1 0 0,2-1-1 0 0,-2-1 1 0 0,1-2-1 0 0,-1-1 1 0 0,0-1-102 0 0,-1-2 1 0 0,0 0 0 0 0,1-2 0 0 0,8-4-1 0 0,2 0 1 0 0,-1-1 0 0 0,-7 2 0 0 0,-2 0-1 0 0,0 0 1 0 0,-1-1 0 0 0,0 0 0 0 0,-1-1-40 0 0,-2 1 0 0 0,-1-1 0 0 0,-1-1 0 0 0,1-2 0 0 0,-2 0 0 0 0,0 0 0 0 0,-3 1 0 0 0,0 1 0 0 0,-2-1 0 0 0,-2 2 0 0 0,-2 0 0 0 0,1 0-134-13 0,-3 0 1 13 0,0 1 0 0 0,0 0 0 0 0,21-21 0 0 0,0 2 0 0 0,-8 9 0 0 0,0 4 0 0 0,-2 2 0 0 0,-1 3 210-138 0,-4 2 0 138 0,2 3 0 0 0,4 3 0 0 0,0 1 0 0 0,-5 3 0 0 0,0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22:38.879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745 3663 12385 222837 45891,'-39'11'-64'0'0,"0"-4"11"-240"0,9-5 43 199 0,10-2 288-39 0,11 0-200-51 0,35-9 0 131 0,5-15 0 0 0,23-11 0 0 0,-1-2 0 0 0,1-4 1 0 0,5-2-1 0 0,8-5 46-115 0,12-7 1 115 0,3 7-1 0 0,-33 16 1 0 0,0-1-1 0 0,4-2 1 0 0,1 0 21-14 0,2-2 1 14 0,1 0-72 0 0,6-2 0 0 0,1 0 1 0 0,5-3-1 0 0,1-1 1 0 0,6-2-1 0 0,1 1 0 0 0,-1-2 1 0 0,2 0-48 0 0,3 0 1 0 0,1-1-1 0 0,-23 11 1 0 0,1 0-1 0 0,0 1 1 0 0,27-15-1 0 0,0 2 1 0 0,-28 14-1 0 0,0 1 1 0 0,0 0-11 0 0,1-1 0 0 0,0 0 0 0 0,0 1 0 0 0,2 1 0 0 0,0 0 0 0 0,-1 1 0 0 0,0-1 0 0 0,-1 1 0 0 0,0 0 0 0 0,29-14 0 0 0,-1 1-15 0 0,-2 0 1 0 0,2 1 0 0 0,-27 14 0 0 0,0 1 0 0 0,0 0 0 0 0,26-13 0 0 0,0 1 0 0 0,0-1 0 0 0,0-1-5 0 0,0 0 1 0 0,0-1-1 0 0,2 2 1 0 0,-1 0-1 0 0,-5 3 1 0 0,-1 2-1 0 0,-1 1 1 0 0,-1 0-66 0 0,-3 1 0 0 0,-1 0 1 0 0,6-1-1 0 0,-1-1 1 0 0,-8 3-1 0 0,-2 0 1 0 0,0 2-1 0 0,-1 1-6 0 0,-1 3 1 0 0,-3 0-1 0 0,-3-1 1 0 0,-1 1-1 0 0,-6 4 1 0 0,-1 1 0 0 0,-4 0-1 0 0,0 0 0 0 0,-4 1 0 0 0,0 1 0 0 0,38-17 0 0 0,-14 2 0 0 0,-7 7-91 0 0,-10 6 1 0 0,-13-2 323 0 0,-8 11 0 0 0,-22 2 0 0 0,-11 0-49 0 0,-22 2 0 0 0,-21 11 0 0 0,-14 14 0 0 0,-13 8-88 0 0,-15 8 0 0 0,35-7 0 0 0,-2 3 1 0 0,-5 1-1 0 0,-1 0 0 0 0,-6 3 1 0 0,-1 0-90 0 0,-6 1 1 0 0,-2 1 0 0 0,-6 3-1 0 0,-3 2 1 0 0,-4 5 0 0 0,-2 2 0 0 0,28-16-1 0 0,0 0 1 0 0,-1 1 72 0 0,1 0 1 0 0,-1 0 0 0 0,-1 1 0 0 0,-3 3 0 0 0,-2 2 0 0 0,1 0 0 0 0,4-3-1 0 0,0 1 1 0 0,-1 0 0 0 0,-3 1 0 0 0,0 1 0 0 0,0-1 34 0 0,-1-1 1 0 0,1-1 0 0 0,-2 1 0 0 0,-1 4 0 0 0,-1 0-1 0 0,0-1 1 0 0,1-3 0 0 0,0-2 0 0 0,1 1 0 0 0,-1 0-1 0 0,1 0 1 0 0,0 1 7 0 0,-2-1 0 0 0,0 1 0 0 0,1 0 1 0 0,2-1-1 0 0,0 1 0 0 0,0-2 1 0 0,0 1-1 0 0,0-1 0 0 0,1 1 1 0 0,2-1-1 0 0,0 0 0 0 0,0 1-4 0 0,3-1 0 0 0,-1-1 0 0 0,0 1 0 0 0,-1 0 0 0 0,-1 0 1 0 0,2-1-1 0 0,-22 9 0 0 0,2-2 0 0 0,5-2 0 0 0,2-2-4 0 0,6-3 0 0 0,1-1 1 0 0,-1 1-1 0 0,3-3 1 0 0,10-5-1 0 0,3-2 1 0 0,2-1-1 0 0,2-1-1 0 0,-41 15 0 0 0,19-6 1 0 0,7-10-421 0 0,10 1 1 0 0,6-9 193 0 0,9-5-355 0 0,17-4 1 0 0,59-19 0 0 0,33-9 479 0 0,6-9 0 0 0,-31 15 0 0 0,1-1 0 0 0,42-27 0 0 0,-39 20 0 0 0,2-1 98 0 0,3-2 0 0 0,3-1 0 0 0,6-4 0 0 0,2 0 0 0 0,4 1 0 0 0,2 0 1 0 0,1-1-1 0 0,2-2-1 0 0,2-1 1 0 0,2-2 0 0 0,6-3 0 0 0,0 1-1 0 0,-6 1 1 0 0,1 1 0 0 0,1 1 0 0 0,1-1-43 0 0,2 0 1 0 0,1 0 0 0 0,7-1 0 0 0,-1 1 0 0 0,-2 1 0 0 0,-2-1 0 0 0,2 0 0 0 0,-1 0-23 0 0,0-2 0 0 0,0 1 0 0 0,-26 11 0 0 0,0 1 1 0 0,0-1-1 0 0,26-13 0 0 0,0 1 0 0 0,0 0 1 0 0,0-1 15 0 0,1 1 1 0 0,-2-1-1 0 0,-3-2 1 0 0,-2 0-1 0 0,-7 4 1 0 0,0-1-1 0 0,-2 3 1 0 0,-1 0 26 0 0,-3 3 0 0 0,0 0 0 0 0,-1 0 0 0 0,-2 0 0 0 0,-5 4 0 0 0,-2 0 0 0 0,-3 3 1 0 0,-1-1 68 0 0,-2 4 1 0 0,-2 0 0 0 0,31-19 0 0 0,-9 11 213 0 0,-9 3-185 0 0,-4-1 0 0 0,-27 5 1 0 0,-25 10-67 0 11,-36 16 0 0 1,-29 20 1 0 0,-19 17-1 0 0,33-14 1 0-1,-3 1-54 0-5,-7 4 0 0-1,-3 0 1 0 1,-5 4-1 0 0,-2 1 0 0-1,-8 4 1 0 1,-2 0-1 0-1,-3 4 0 0 1,-1 0 57 0-6,-2 1 1 0 0,-1 1 0 0 0,20-9 0 0 0,-2 1 0 0 0,0 0 0 0 0,0 1 0 0 0,0 0 0 0 0,-1 0 0 0 0,-1 2 0 0 0,-1 1 0 0 0,-1-1 15 0 0,-1 1 1 0 0,-1 0-1 0 0,1 0 1 0 0,2-1 0 0 0,1 1-1 0 0,-2-1 1 0 0,-3 2-1 0 0,0 1 1 0 0,-1 0 0 0 0,-1-1-1 0 0,1-1 1 0 0,-2 1-50 0 0,0-1 1 0 0,-1 1 0 0 0,-1 0 0 0 0,-2 2 0 0 0,0 0-1 0 0,0 0 1 0 0,7-3 0 0 0,2 0 0 0 0,0 0 0 0 0,-1 0-1 0 0,1 1 1 0 0,0 0-14 0 0,2-1 1 0 0,1 0 0 0 0,0 0 0 0 0,-1 1 0 0 0,-1-1 0 0 0,2-1 0 0 0,3-2 0 0 0,1-2 0 0 0,1 0 0 0 0,-26 13 0 0 0,2-1-52 0 0,5-1 0 0 0,1-3 0 0 0,6-4 0 0 0,3-2 1 0 0,5-1-1 0 0,1-1 0 0 0,6-2 0 0 0,1-1-59 0 0,4-2 0 0 0,2-2 0 0 0,3-3 0 0 0,2-2 0 0 0,-24 10 0 0 0,10-4-119 0 0,11-8 48 0 0,24 1 0 0 0,17-19 0 0 0,31-2 0 0 0,20-13 4 0 0,19-9 1 0 0,-16 0-1 0 0,4-2 1 0 0,5-1 0 0 0,1-1-1 0 0,5-3 1 0 0,0-3 192 0 0,4-2 1 0 0,1-2-1 0 0,13-7 1 0 0,4-1 0 0 0,-26 13-1 0 0,0-1 1 0 0,2 0-1 0 0,2-1 1 0 0,0 0 0 0 0,1-1-1 0 0,4-2 1 0 0,1 0-1 0 0,0 0 1 0 0,0 0-1 0 0,1 0 1 0 0,1-1-1 0 0,1-1 1 0 0,1 0-1 0 0,0 0 1 0 0,-1 1 0 0 0,0-1-1 0 0,1 2-27 0 0,-2 1 1 0 0,-1 0 0 0 0,3 0 0 0 0,7-5 0 0 0,2-1-1 0 0,-2 1 1 0 0,-5 5 0 0 0,-1 0 0 0 0,0 0 0 0 0,1-1-1 0 0,-1-1 1 0 0,0 1-1 0 0,0 0 1 0 0,-1 1-1 0 0,1-1 1 0 0,2-2-1 0 0,0 0 1 0 0,-1 0-1 0 0,-3 2 1 0 0,-2 0-1 0 0,0 1 1 0 0,-2 0-1 0 0,0-1 1 0 0,0 2-26 0 0,0-1 0 0 0,-1 0 0 0 0,1 2 1 0 0,-3 2-1 0 0,0 1 0 0 0,0 1 0 0 0,-3 2 1 0 0,0 1-1 0 0,0 0 0 0 0,23-12 1 0 0,-1 2 23 0 0,-4 1 1 0 0,-1 2 0 0 0,3-2 0 0 0,-3 0 0 0 0,-13 4 0 0 0,-1 0 0 0 0,-4 2-1 0 0,-1 1 38 0 0,-3 3 1 0 0,-3 0-1 0 0,-7 2 1 0 0,-3 2-1 0 0,34-14 1 0 0,-16 4 257 0 0,-13 7-115 0 0,-16 4 0 0 0,-25 11 1 0 0,-29 9-1 0 0,-26 13-108 346 0,-19 15 0-346 0,18-2 1 0 0,-3 2-1 0 0,-5 5 1 0 0,-3 2-1 0 0,-7 2 0 0 0,-1 1-51 342 0,-7 4 0-342 0,-3 1 1 0 0,20-11-1 0 0,-3 1 0 0 0,0-1 1 0 0,-3 2-1 0 0,0-1 0 0 0,0 0 1 0 0,-2 2-1 0 0,-1 1 0 0 0,0-1-16 18 0,-2 2 0-18 0,1-1 1 0 0,-2 2-1 0 0,-9 3 0 0 0,-2 1 1 0 0,1 1-1 0 0,4-2 0 0 0,0 1 1 0 0,0 0-1 0 0,-4 2 0 0 0,0 0 1 0 0,0 1 22 0 3,-2 1 0 0 1,0 0 0 0-1,-2 0 0 0 1,17-9 0 0-1,-1 0 0 0 1,0 0 0 0 0,1 0 0 0-1,-21 11 0 0 1,0 1 1 0-1,0-1-1 0 1,1 0 0 0-1,-1 0 0 0 1,0-1-10 0-2,20-9 0 0 1,0-1 1 0 0,0 1-1 0-1,0-1 1 0 1,0-1-1 0 0,-1 0 1 0 0,1 0-1 0-1,0 1 1 0 1,0 1-1 0 0,0 1 1 0 0,0 0-1 0-1,0-1 1 0 1,-20 11-1 0 0,0-1 1 0-1,1 0 30 0-2,3-2 1 0 0,0 0 0 0 0,1-1 0 0 0,1 1-1 0 0,0-1 1 0 0,2-1 0 0 0,11-7 0 0 0,1-1-1 0 0,1-1 1 0 0,0-1 0 0 0,1 0 0 0 0,0 0-14 0 2,5-2 1 0 0,0-1-1 0 0,1-1 1 0 0,-24 8-1 0 0,4-2 1 0 0,11-4-1 0 0,3-2 1 0 0,9-3-1 0 0,3-2-99 0 26,7-1 0 0 1,3-2-271 0-22,-19 1 0 0 0,47-14 0 0 0,51-31 0 0 0,44-20 212 0-7,-26 14 1 0 0,5-3-1 0 0,14-10 1 0 0,6-3-1 0 0,-20 12 1 0 0,3-1 0 0 0,1-1-1 0 0,4-1 1 0 0,1-2-1 0 0,2 0 105 0 0,4-2 0 0 0,2-1 0 0 0,1-1 0 0 0,9-5 0 0 0,1-1 0 0 0,0 0 0 0 0,-1 1 0 0 0,0 0 0 0 0,0 0 1 0 0,-19 11-1 0 0,1-1 0 0 0,-1 0 0 0 0,1 1 15 0 0,-1-1 1 0 0,1 1 0 0 0,0-1 0 0 0,1 1-1 0 0,4-2 1 0 0,3 0 0 0 0,-1 0 0 0 0,1 1 0 0 0,-1 0-1 0 0,1 0 1 0 0,-1 0 0 0 0,1 0 0 0 0,2-2-1 0 0,-1 1 1 0 0,1-1 0 0 0,0 0-12 0 0,0-1 0 0 0,1 0 0 0 0,-1 0 0 0 0,0 0 1 0 0,2 0-1 0 0,-1-1 0 0 0,0 0 0 0 0,1 2 1 0 0,0 0-1 0 0,0 1 0 0 0,0 1 0 0 0,0 0 1 0 0,-3 2-1 0 0,0-1 0 0 0,0 2 0 0 0,1-1 67 0 0,-1 2 1 0 0,0 0-1 0 0,0 0 1 0 0,1-1-33 0 0,-2 0 0 0 0,1 0 1 0 0,0 0-1 0 0,-1 1 1 0 0,-3 3-1 0 0,-1 1 0 0 0,-1 1 1 0 0,0-1-1 0 0,-1 0 1 0 0,0-1-1 0 0,0 0 1 0 0,-1 1-43 0 0,20-8 0 0 0,0 0 0 0 0,-1 1 0 0 0,-3-1 0 0 0,0 1 0 0 0,-1 1 0 0 0,-4 3 0 0 0,-1 1 1 0 0,0 1-1 0 0,-7 3 0 0 0,0 0 0 0 0,-2 1-50 99 9,-5 3 1-99 1,0 1 0 0 0,-3 1 0 0-1,23-7 0 0 1,-4 1 0 0-1,-10 3-1 0 1,-3 2 1 0-1,-6 4 0 0 1,-2 1-184 93 95,-8 2 0-93-1,-2 2 0 0 1,34-4 199 0-20,-31 12 1 0 1,-37 14-1 0-1,-39 14 1 0 1,-43 17 154 0-76,17-11 0 0 0,-5 1 0 0 0,-13 7 0 0 0,-5 2 0 0 0,-11 7 0 0 0,-4 1 1 0 0,23-12-1 0 0,-2 0 0 0 0,-2 1 2 17-10,-7 4 0-17 1,-3 1 1 0-1,-1 1-1 0 0,-5 0 1 0 0,-1 1-1 0 0,-2 1 1 0 0,17-9-1 0 0,0 0 1 0 1,-2 0-1 0-1,0 1 1 0 0,-1 0-1 0 0,0 1 1 0 0,-1-1-1 0 0,0 1 17 6 0,0-2 1-6 0,-1 1-1 0 0,0-1 1 0 1,-2 2 0 0-1,-9 4-1 0 0,-2 2 1 0 0,-1 0 0 0 0,1-1-1 0 0,2 0 1 0 0,0-1 0 0 0,0 0-1 0 0,0 1 1 0 0,-3 1 0 0 0,0 0-1 0 0,-1 1 1 0 1,0-1-38 0-1,18-7 0 0 0,0 0 0 0 0,-1 0 0 0 0,1-1 0 0 0,-2 2 0 0 0,-2 0 0 0 0,0 1 0 0 0,-1 0 0 0 0,0-1 0 0 0,1 1 0 0 0,2-3 0 0 0,1 1 0 0 0,0-1 0 0 0,0 0 0 0 0,1 1 1 0 0,-1-1-1 0 0,0 0 0 0 0,0 0 0 0 0,1 0 0 0 0,0-1-17 0 0,-18 9 1 0 0,2 0 0 0 0,-1 0 0 0 0,0 0 0 0 0,-1 0 0 0 0,0 0 0 0 0,1 0 0 0 0,1 0-1 0 0,6-3 1 0 0,2 1 0 0 0,0-1 0 0 0,1 0 0 0 0,3-3 0 0 0,1 1 0 0 0,0-2 0 0 0,0 0-183 0 0,5-2 1 0 0,-1-1 0 0 0,2 0-1 0 0,0 0 67 0 0,-17 10 0 0 0,1 1 0 0 0,2-4-288 0 0,10-10 0 0 0,1-3 0 0 0,3 2 0 0 0,4 2 0 0 0,3 1 1 0 0,2-1-1 0 0,-16 4 0 0 0,4 0 341 0 0,5 1 0 0 0,3-1 0 0 0,12-6 0 0 0,2-1 0 0 0,3 1 0 0 0,0 0 0 0 0</inkml:trace>
  <inkml:trace contextRef="#ctx0" brushRef="#br0" timeOffset="2317">1961 1508 12316 132378 47571,'-68'-44'-198'0'0,"-2"0"0"0"0,1 3 0 0 0,-1-3 1 0 0,3 3-167 816 0,1 0 0-816 0,-10-5 414 1464 0,17 0 0-1464 0,-4-2 1 0 0,4 5-1 0 0,0-3 60 1094 0,1 3 81-211 0,-1 1 0-883 0,9 3 1 0 0,4 2 100 612 0,5 4 1-612 0,1-2 513 730 0,1 9-444-322 0,9 0 0-408 0,12 20-165 186 0,18 12 1-186 0,18 14-1 0 0,19 21 1 0 0,15 7-78 92 0,20 11 1-92 0,-23-19 0 0 0,4 3-1 0 0,11 8 1 0 0,3 2 0 0 0,5 4 0 0 0,2 2-67 0 0,-23-18 1 0 0,1 1-1 0 0,2 1 1 0 0,6 5 0 0 0,2 1-1 0 0,1 0 1 0 0,-3-2 0 0 0,1 0-1 0 0,1 0 1 0 0,2 1 0 0 0,2 1-1 0 0,0-2-8 0 0,-2-1 0 0 0,0 0 0 0 0,1-1 0 0 0,7 3 0 0 0,0-1 0 0 0,0 0 0 0 0,-5-3 0 0 0,-2 0 0 0 0,1 1 0 0 0,1-1 0 0 0,-1 0 0 0 0,2 0-38-791 0,1 2 0 791 0,0-1 1 0 0,-1-1-1 0 0,-5-4 1 0 0,-1-2-1 0 0,-1 0 1 0 0,-4-2-1 0 0,-1 0 1 0 0,0-1-1 0 0,23 11 1 0 0,-1-3-65-3146 0,-5-5 1 3146 0,0-2-1 0 0,2 0 1 0 0,-2-2-1 0 0,-16-11 1 0 0,-3-1 0 0 0,-1-1-1 0 0,-1 0-134-1675 0,-4-3 1 1675 0,0-1-1 0 0,34 11 1 0 0,-12-9 0 0 0,-9-1-28-1650 1,-4-5 1 1650 1,-5 2 0 0-1,-13-6-384-1189 106,0 2 433 701-82,0-7 0 488 1,-15 3 0 0 0,-19-16 117-469 0,-29-11 1 469-1,-31-8 0 0 1,-30-16 0 0-1,33 20 0 0 1,-2-2 24-337-22,-9-2 1 337-1,-3-2 0 0 1,-19-10-1 0 0,-4-1 1 0 0,27 13 0 0-1,-1-1 0 0 1,-1-1-1 0 0,-5-3 1 0 0,0 0 0 0-1,0-1 4 0-3,-3-2 0 0 0,0-1 1 0 0,0-1-1 0 0,-2-2 0 0 0,-1-1 1 0 0,0 0-1 0 0,-1-2 0 0 0,1 0 1 0 0,-1 0-1 0 0,2 0 0 0 0,0-1 1 0 0,0 1 20 0 0,-1-1 1 0 0,1-1-1 0 0,-1 1 1 0 0,-1-2-1 0 0,1-1 1 0 0,2 0-1 0 0,5 4 1 0 0,3 0-1 0 0,-1-1 1 0 0,3 0-1 0 0,0-1 1 0 0,0 1 33 1211 0,2 1 1-1211 0,1-1 0 0 0,0 0 0 0 0,1-1 0 0 0,1-1 0 0 0,1 0 0 0 0,-20-18 0 0 0,2 2 0 0 0,5 3 0 0 0,2 2-21 2700 0,6 4 0-2700 0,0 2 1 0 0,3 3-1 0 0,1 2 0 0 0,8 7 1 0 0,2 2-1 0 0,3 1 1 0 0,0 0-30 2500 0,3 3 0-2500 0,2 1 1 0 0,-28-21-1 0 0,9 8 1 0 0,11 6 10 1746 0,7 6 1-1746 0,8 11 94 521 0,1 9 1-521 0,19 13 0 0 0,8 9-7 402 0,21 21 0-402 0,31 27 0 0 0,-10-18 0 0 0,5 2 0 0 0,8 7 0 0 0,4 0-17 222 0,9 6 1-222 0,3 1 0 0 0,-13-12-1 0 0,2 2 1 0 0,0 0 0 0 0,3 3 0 0 0,1 1-1 0 0,1 0 1 0 0,2 2 0 0 0,2 1-1 0 0,1-1-10 0 0,2 2 0 0 0,2-1 1 0 0,0 0-1 0 0,3 1 1 0 0,2 0-1 0 0,0-2 1 0 0,-2-2-1 0 0,1-1 1 0 0,0-1-1 0 0,1 0 1 0 0,1 0-1 0 0,0 0-34-138 0,2 1 0 138 0,0-1 0 0 0,2 0 0 0 0,3 1 0 0 0,0 1 0 0 0,0-2 0 0 0,-5-6 0 0 0,-1 0 0 0 0,0-1 0 0 0,-3-1 0 0 0,1-1 0 0 0,-1 0-68-3290 0,-4-2 0 3290 0,0 0 0 0 0,-1-1 1 0 0,-1-4-1 0 0,-2-2 0 0 0,-1 0 0 0 0,23 10 1 0 0,-4-2-1 0 0,-6-5 0 0 0,-1-3-6-2610 0,-7-4 0 2610 0,-1-2 0 0 0,-7-6 0 0 0,-2-1 0 0 0,-8-4 0 0 0,-2 0 0 0 0,31 3-100-1863 0,-14-9 0 1863 0,-12-3 70-1175 0,-15-3 1 1175 0,-12-24 0 0 0,-19-11-1 0 0,-25-11 18-934 0,-25-8 0 934 0,-32-5 1 0 0,26 25-1 0 0,-4 0 1 0 0,-10-4-1 0 0,-4-2-17-271 0,-9-4 0 271 0,-5-1 0 0 0,18 12 1 0 0,-4 0-1 0 0,0 1 0 0 0,-1-2 0 0 0,-1-1 1 0 0,-1 1-1 0 0,-5-1 0 0 0,0 0 0 0 0,0 1-7 0 0,-1-1 0 0 0,0 1 0 0 0,-2 0 0 0 0,-6-1 1 0 0,-1 0-1 0 0,1-1 0 0 0,5 1 0 0 0,2-1 0 0 0,1 0 1 0 0,1 1-1 0 0,0-1 0 0 0,0 0 59 236 0,-1 1 1-236 0,1-1-1 0 0,1 1 1 0 0,6 0 0 0 0,2 1-1 0 0,1 0 1 0 0,3 3 0 0 0,0 0-1 0 0,2 0 1 0 0,-23-13 0 0 0,3 1 76 2405 0,4 2 1-2405 0,2 1-1 0 0,0-2 1 0 0,2 1-1 0 0,11 6 1 0 0,2 1-1 0 0,4-1 1 0 0,2 0 60 2472 0,3 2 0-2472 0,2 1 0 0 0,4-1 1 0 0,1 0-1 0 0,-30-26 0 0 0,9 9-76 2174 0,9 7 0-2174 0,3 4 337 1334 0,6-1-287-711 0,12 19 1-623 0,29 29-1 0 0,39 36 1 0 0,32 23-52 153 0,-16-22 0-153 0,5 2 0 0 0,11 11 0 0 0,5 4 0 0 0,-13-14 1 0 0,2 3-1 0 0,2 0 0 0 0,3 3 0 0 0,2 1 0 0 0,1 1 47 0 0,3 3 1 0 0,2 1-1 0 0,2 0 1 0 0,-15-11 0 0 0,2 2-1 0 0,1-1 1 0 0,-2-2 0 0 0,15 8-1 0 0,0-2 1 0 0,0-1 0 0 0,2 2-1 0 0,0-2 1 0 0,0 1-53-191 0,0-2 1 191 0,0-1 0 0 0,1 0 0 0 0,0 0 0 0 0,1-1 0 0 0,-1-1 0 0 0,-4-2 0 0 0,-2-1 0 0 0,1-1 0 0 0,-3-2 0 0 0,1-1 0 0 0,-1-1-42-3380 0,1-2 1 3380 0,-1 0 0 0 0,-1-2-1 0 0,-8-3 1 0 0,-2-2 0 0 0,0-2-1 0 0,24 10 1 0 0,-2-4 0 0 0,-11-5 0 0 0,-3-3-255-2724 0,-8-6 0 2724 0,-2-2 0 0 0,-9-5 0 0 0,-2-2 0 0 0,28 0 91-1486 0,-15-7 0 1486 0,-17-12 0 0 0,-27-16 225-1281 0,-23-17 1 1281 0,-38-31 0 0 0,9 32 0 0 0,-6 0 0 0 0,-7-8 0 0 0,-4-2-53-479 0,-7-1 0 479 0,-4-2 0 0 0,-14-7 0 0 0,-5-1 0 0 0,24 18 0 0 0,-1 0 0 0 0,0 1 0 0 0,-5-3 0 0 0,-1 1 0 0 0,0 0-6 0 0,-4 1 0 0 0,-1-1 1 0 0,0 1-1 0 0,-2 0 1 0 0,-1-1-1 0 0,0 1 0 0 0,-4 0 1 0 0,-1-1-1 0 0,0 1 1 0 0,3 0-1 0 0,0 1 1 0 0,1-1-141 0 0,-1 1 0 0 0,0-1 0 0 0,0 0 0 0 0,2 0 0 0 0,1-2 0 0 0,2 3 0 0 0,7 5 0 0 0,1 1 0 0 0,2 1 1 0 0,-27-15-1 0 0,2 2 81 1798 0,3 5 1-1798 0,2 1 0 0 0,8 5 0 0 0,3 1 0 0 0,10 5-1 0 0,2 1 1 0 0,6 2 0 0 0,2 0 9 2676 0,-38-20 0-2676 0,15 11 0 0 0,9 5 0 0 0,9 1 542 1672 0,8 6 0-1672 0,5 1 122 1045 0,1 2-456-409 0,10 1 1-636 0,21 19 0 0 0,27 17 0 0 0,27 24-71 203 0,32 23 1-203 0,-25-18-1 0 0,4 3 1 0 0,16 9 0 0 0,5 2-1 0 0,-21-15 1 0 0,1 2 0 0 0,2 0-8 0 0,3 4 1 0 0,2 0 0 0 0,1 0 0 0 0,8 3-1 0 0,3-1 1 0 0,0 1 0 0 0,0 0 0 0 0,1 0-1 0 0,0-1 1 0 0,3 0 0 0 0,0-1 0 0 0,0 0-78 0 0,1 0 1 0 0,0-1 0 0 0,1 0 0 0 0,-1 1 0 0 0,-1-1 0 0 0,1-1 0 0 0,-6-5 0 0 0,0-2 0 0 0,-1 0 0 0 0,-6-5-1 0 0,0 0 1 0 0,-2-1-114-2313 0,-3-3 1 2313 0,-1-1 0 0 0,-2-2 0 0 0,22 8 0 0 0,-5-4-1 0 0,-11-7 1 0 0,-3-4 0 0 0,-10-5 0 0 0,-2-3-339-2242 0,32 8 0 2242 0,-13-13 353-965 0,-11-5 1 965 0,-27-28 0 0 0,-14-10 0 0 0,-20-10 100-776 0,-18-5 1 776 0,-34-12 0 0 0,14 22 0 0 0,-3 0 0 0 0,-7-4 0 0 0,-3-1-23-312 0,-4-3 1 312 0,-3-2 0 0 0,-18-6-1 0 0,-3-2 1 0 0,25 16 0 0 0,0 1-1 0 0,-2-1 1 0 0,-3 0 0 0 0,0 0-1 0 0,-2 0 5 0 0,-4-2 1 0 0,0 0-1 0 0,-2 1 1 0 0,-1-2-1 0 0,0-1 1 0 0,-1 1-1 0 0,-1 1 1 0 0,-1-1-1 0 0,0 1 1 0 0,3 1-1 0 0,1-1 1 0 0,-1 0-45 0 0,3 1 0 0 0,-1-1 1 0 0,1 0-1 0 0,-2 0 0 0 0,0 0 1 0 0,2 1-1 0 0,-17-9 1 0 0,3 3-1 0 0,4 3 0 0 0,3 3 112 2109 0,9 4 0-2109 0,2 2 0 0 0,11 7 0 0 0,4 2 0 0 0,-31-19 1 0 0,14 9 816 1891 0,11 9-647-1110 0,14 13 0-781 0,25 15 1 0 0,24 20-1 0 0,23 15-88 550 0,23 13 0-550 0,-11-7 0 0 0,6 4 0 0 0,10 6 0 0 0,4 2 1 0 0,9 9-1 0 0,4 3-25 42 0,-20-17 1-42 0,2 1 0 0 0,1 1-1 0 0,7 1 1 0 0,1-1 0 0 0,2 2-1 0 0,3 2 1 0 0,1 1 0 0 0,1-1-1 0 0,1-1 1 0 0,0 0 0 0 0,1-1-124 0 0,-1 0 1 0 0,1-1 0 0 0,1 1-1 0 0,-15-11 1 0 0,2 0 0 0 0,-1 1-1 0 0,1-2 1 0 0,15 10 0 0 0,1 0-1 0 0,-1-1 1 0 0,3 0 0 0 0,0 0 0 0 0,0-1-282-1672 0,-2 0 0 1672 0,-1-1 1 0 0,2-2-1 0 0,1-5 1 0 0,1-2-1 0 0,0-2 0 0 0,-4-3 1 0 0,-1 0-1 0 0,1-3 295-3045 0,3-3 0 3045 0,0-1 0 0 0,0-2 0 0 0,-6-2 0 0 0,0 0 0 0 0,2-3 0 0 0,8-1 0 0 0,0 0 0 0 0,0-1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6:01.251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285 656 12163 142417 51851,'-50'-33'-239'0'0,"5"1"1"0"0,3-3 0 0 0,3-2-40 0 0,0-2 643 0 0,8 8-224 0 0,3 3-47 0 0,17 8 0 0 0,13 12 0 0 0,16 10-14 0 0,6 15 0 0 0,10 5 1 0 0,1 11-1 0 0,11 4 28 0 0,13 6 1 0 0,11 7-1 0 0,-28-18 1 0 0,3 2-1 0 0,3 3 1 0 0,2 2-54 0 0,3 5 0 0 0,3 3 0 0 0,7 10 1 0 0,2 2-1 0 0,2 0 0 0 0,1 1 1 0 0,0 1-1 0 0,-1 0-10 0 0,0-1 0 0 0,1 0 0 0 0,7 4 0 0 0,0-2 0 0 0,-6-5 0 0 0,0 0 0 0 0,-3-1 0 0 0,0 1-17-1514 0,0 1 0 1514 0,-1-1 0 0 0,-6-4 1 0 0,0-1-1 0 0,1-2 0 0 0,-1 0 1 0 0,-3-4-1 0 0,-1-1-4-2060 0,-1-1 1 2060 0,-1 0 0 0 0,-3-3 0 0 0,-2 0 0 0 0,-3-4 0 0 0,-1-2 0 0 0,0-2 0 0 0,0 0-34-2172 0,-3-3 1 2172 0,0 1 0 0 0,2-3 0 0 0,-1 0-1 0 0,37 24 1 0 0,-10-6 1-1345 0,-6-5 0 1345 0,1-3 1 0 0,-3-4-1 0 0,-5-1-222-802 0,1 2 206 255 0,-9-7 1 547 0,0 7-5-456 0,-9-9 0 456 0,7 9-2-676 0,-1-2 112-14 0,-16-5 0 690 0,-10-2-70-575 0,-25-13 0 575 0,-25-28 1 0 0,-30-18-1 0 0,-6-8-13-247 0,-7-7 0 247 0,-3-2 1 0 0,37 20-1 0 0,0-1 1 0 0,-1 0-1 0 0,1-1 13 0 0,1 0 1 0 0,0-2-1 0 0,-7-5 1 0 0,0-2 0 0 0,4 1-1 0 0,-1-1 1 0 0,-3-1 0 0 0,-1-1-13 0 0,-2 0 1 0 0,0-1 0 0 0,-2-4 0 0 0,-1-2 0 0 0,1 3 0 0 0,0 1 0 0 0,2-1 0 0 0,0 0-21 0 0,1-1 0 0 0,0 0 0 0 0,-1 2 0 0 0,0 1 1 0 0,5-1-1 0 0,-1 0 0 0 0,0 3 0 0 0,-1 1-16 0 0,-1 1 1 0 0,0 0 0 0 0,-3-9 0 0 0,0-1-1 0 0,5 8 1 0 0,1-1 0 0 0,-1 0 0 0 0,0-1-12 0 0,3 0 0 0 0,-1 1 0 0 0,-2-2 0 0 0,-1 0 0 0 0,1 4 1 0 0,1-1-1 0 0,0 1 0 0 0,0-1-2 492 0,-2-1 0-492 0,1 1 0 0 0,6 7 0 0 0,2 0 0 0 0,0 1 0 0 0,2 1 0 0 0,-26-23-19 1730 0,9 11 1-1730 0,10 14 140 608 0,10 6-7-243 0,8 4 1-365 0,6 24 0 0 0,20 15-92 128 0,16 18 0-128 0,15 26 1 0 0,21 9-1 0 0,-19-28 1 0 0,2 1 44 42 0,5 5 0-42 0,3 2 0 0 0,14 14 0 0 0,4 3 0 0 0,3 1 0 0 0,1 1 0 0 0,-21-21 0 0 0,1 1 0 0 0,1 0 0 0 0,4 2 0 0 0,0 1 0 0 0,1-1 64 0 0,0 0 0 0 0,1-1 1 0 0,0-1-1 0 0,3 3 1 0 0,1-2-1 0 0,-1 1 0 0 0,-1-2 1 0 0,0-1-1 0 0,0 1-52 0 0,0 1 1 0 0,0 0 0 0 0,2 0-1 0 0,4 2 1 0 0,1 1 0 0 0,-1-1-1 0 0,-7-4 1 0 0,-1 0 0 0 0,0 0 0 0 0,0-3-1 0 0,-1 1 1 0 0,-1-2-13-313 0,23 16 0 313 0,-2-1 1 0 0,-1 3-1 0 0,-2-2 1 0 0,-8-10-1 0 0,0-4 0 0 0,-2-2 1 0 0,0-1-7-1787 0,-3-2 1 1787 0,-1-1-1 0 0,-7-3 1 0 0,-2-2-1 0 0,33 19 1 0 0,-10-6-160-2273 0,-9-9 1 2273 0,-6-13 0 0 0,-16-2-280-1663 0,0-8 222 784 0,0 1 0 879 0,-15-19 1 0 0,-20-3 113-422 0,-27-12 0 422 0,-34-24 1 0 0,-28-7-1 0 0,33 17 0 0 0,-3-1 114-56 0,-7-7 1 56 0,-2-1-1 0 0,-1 0 1 0 0,-1 0-1 0 0,-6-6 1 0 0,-2 0-1 0 0,2 0 1 0 0,1-1-9 0 0,-2-1 0 0 0,2 0 1 0 0,2-1-1 0 0,1 0 1 0 0,4 0-1 0 0,1 0 1 0 0,2 0-1 0 0,1 0 62 0 0,1 0 0 0 0,2 0 0 0 0,0-1 0 0 0,1 0 0 0 0,-2-1 0 0 0,0-1 0 0 0,2 0 0 0 0,-1 0-59 33 0,1 0 1-33 0,1 1 0 0 0,4 1 0 0 0,0 0 0 0 0,-2 1 0 0 0,-1 0 0 0 0,2 0-1 0 0,0 0-20 1049 0,-1 0 0-1049 0,1 0 0 0 0,-1-1 0 0 0,-1 0 0 0 0,2-2 0 0 0,0-1 0 0 0,-2-1 0 0 0,-1 0-52 1347 0,1-1 1-1347 0,-1 1-1 0 0,-1-3 1 0 0,1 0-1 0 0,5 6 1 0 0,2 0-1 0 0,4 4 1 0 0,1 3-140 2420 0,4 6 1-2420 0,2 2-1 0 0,-24-30 155 792 0,8 21 18-152 0,19 8 1-640 0,14 41 0 0 0,31 26 0 0 0,19 23-2 521 0,23 21 1-521 0,-17-27-1 0 0,4 4 1 0 0,9 10-1 0 0,2 4 1 0 0,7 8 0 0 0,2 2 49 39 0,-17-21 0-39 0,2 2 1 0 0,2 0-1 0 0,3 3 0 0 0,1 1 1 0 0,2-1-1 0 0,3 2 0 0 0,2 0 1 0 0,0 0 117 0 0,2 2 1 0 0,0-1-1 0 0,1 0-116 0 0,-2-3 0 0 0,0-1 0 0 0,2 2 0 0 0,5 7 1 0 0,2 1-1 0 0,0-1 0 0 0,0-3 0 0 0,0-1 0 0 0,1 0 1 0 0,2 1-1 0 0,2 1 0 0 0,1 0-15-55 0,-18-16 1 55 0,2 0-1 0 0,-1 0 1 0 0,0-1 0 0 0,17 15-1 0 0,0 0 1 0 0,0-1 0 0 0,0-1-1 0 0,-1 0 1 0 0,0 0 0 0 0,-2-3-1 0 0,-2 0 1 0 0,0 0 6-2738 0,-2-3 0 2738 0,-1-1 1 0 0,-1 0-1 0 0,2-1 0 0 0,0 0 1 0 0,-2-2-1 0 0,-9-6 0 0 0,-2-2 1 0 0,-1 0-1 0 0,23 15 0 0 0,-2-1-6-2989 0,-4-4 1 2989 0,-3-1 0 0 0,-6-8 0 0 0,-2-1-1 0 0,-8-4 1 0 0,-2-2 0 0 0,-6-5 0 0 0,-1-3-110-1957 0,37 19 1 1957 0,-21-11 0 0 0,-5-9-42-1557 0,-10-8 1 1557 0,-14-18 38-1089 0,-10-9 1 1089 0,-34-14 0 0 0,-31-27 0 0 0,-28-13 104-470 0,24 23 1 470 0,-4 0 0 0 0,-14-9-1 0 0,-4-2 1 0 0,17 11 0 0 0,-3-2 0 0 0,-1 0-1 0 0,-4-3 1 0 0,-2-1 0 0 0,-1-2-46 0 0,-4-3 0 0 0,-2 0 0 0 0,-1-3 1 0 0,-7-5-1 0 0,-1-3 0 0 0,0 1 1 0 0,21 14-1 0 0,0 0 0 0 0,1-1 1 0 0,-1 1-1 0 0,-1-1 0 0 0,0-1 1 0 0,0 1-1 0 0,0 0-4 33 0,0 0 0-33 0,0 1 0 0 0,1-1 0 0 0,0 0 0 0 0,0-2 0 0 0,0 0 0 0 0,1-1 0 0 0,1 0 0 0 0,-17-14 0 0 0,1 1 0 0 0,3 0 0 0 0,4 3 0 0 0,3 0 0 0 0,1 0 29 2500 0,4 1 0-2500 0,2-1 0 0 0,1 2 0 0 0,6 6 0 0 0,2 2 0 0 0,0-1 0 0 0,-20-23 0 0 0,1 0 0 0 0,5 6 0 0 0,2 1-7 2573 0,2 2 1-2573 0,1 0 0 0 0,-3-6 0 0 0,2 0 0 0 0,5 11 0 0 0,1 1-1 0 0,3 0 1 0 0,0 0-9 1992 0,5 5 0-1992 0,1 0 0 0 0,2 2 0 0 0,2 1 0 0 0,-22-28 0 0 0,6 8-87 1476 0,5 7 1-1476 0,5 13-68 1048 0,5 4 167-843 0,19 14 1-205 0,14 30 0 0 0,29 26-1 0 0,15 21-12 11 0,13 21 0-11 0,-14-21 0 0 0,4 3 0 0 0,7 8 0 0 0,2 1 134 0 0,10 9 1 0 0,2 1-41 0 0,1 6 0 0 0,4 0 1 0 0,-11-19-1 0 0,2 1 0 0 0,1 0 1 0 0,-2-1-1 0 0,0 0 0 0 0,0 1 1 0 0,1-1-1 0 0,2 1 0 0 0,-1-1-27 0 0,1 1 1 0 0,1 0-1 0 0,0 1 1 0 0,1 1 0 0 0,1 0-1 0 0,2 1 1 0 0,3 2 0 0 0,2 0-1 0 0,0 0 1 0 0,-1-1-1 0 0,0-1 1 0 0,0 0-29-89 0,0-2 0 89 0,1 0 0 0 0,-1-1 0 0 0,-1-1 0 0 0,1 0 0 0 0,-1-3 0 0 0,-2-4 0 0 0,0-2 0 0 0,-1 0 0 0 0,-1 0 0 0 0,0-1 0 0 0,-1 0-24-2094 0,-3-2 1 2094 0,0-1 0 0 0,-1 0 0 0 0,22 18 0 0 0,-1-2 0 0 0,-9-9-1 0 0,-1-3 1 0 0,-5-1 0 0 0,-1-3-22-3369 0,-7-4 1 3369 0,-1-2-1 0 0,-9-5 1 0 0,-1-1 0 0 0,33 19-1 0 0,-10-11-14-1551 0,-7-7 1 1551 0,-11-6-408-792 0,-4-10 388 185 0,-14 3 0 607 0,-34-39 1 0 0,-33-8-1 0 0,-34-23 52-317 0,21 18 0 317 0,-4-4 0 0 0,-14-6 0 0 0,-3-3 0 0 0,14 10 1 0 0,-1 0-1 0 0,-1-2 0 0 0,-4-1 0 0 0,-1-1 0 0 0,0-1-12 0 0,-5-2 0 0 0,-1 0 0 0 0,0-2 0 0 0,-3-4 0 0 0,-1-2 0 0 0,0 0 0 0 0,-1 0 0 0 0,0-1 0 0 0,1 0 0 0 0,1-1 0 0 0,2-1 0 0 0,0-1 19 0 0,1 1 1 0 0,2-2 0 0 0,-1 0 0 0 0,1-2-1 0 0,1 0 1 0 0,0-1 0 0 0,6 5 0 0 0,0 0 0 0 0,1 1-1 0 0,2 1 1 0 0,1 0 0 0 0,1 1 22 1323 0,1 0 1-1323 0,1 1 0 0 0,2 0 0 0 0,4 0-1 0 0,1 0 1 0 0,1 1 0 0 0,-16-18 0 0 0,2 1 0 0 0,5 4-1 0 0,2 2-30 2143 0,4 4 0-2143 0,0 0 0 0 0,1 1 1 0 0,1 1-1 0 0,3 4 0 0 0,1 2 0 0 0,1 0 1 0 0,-1 2-1 1458 0,0 0 0-1458 0,0 2 0 0 0,0 5 0 0 0,1 2 0 0 0,4-2 0 0 0,0 1 0 0 0,-29-30-167 1903 0,4 9 1-1903 0,13 7-1 0 0,7 17-39 936 0,6 4 215-485 0,11 14 1-451 0,22 36 0 0 0,28 29 0 0 0,26 23-18 353 0,-15-25 0-353 0,4 4 0 0 0,17 18 0 0 0,4 5 0 0 0,-14-19 0 0 0,1 1 0 0 0,2 1 1 0 0,6 6-1 0 0,1 2 0 0 0,2 1 56 122 0,3 3 1-122 0,1 1 0 0 0,2 0 0 0 0,-10-11 0 0 0,1 1 0 0 0,1 0 0 0 0,0 0 0 0 0,1 0 0 0 0,0-1 0 0 0,2 1 0 0 0,0-1 80 0 0,3 3 0 0 0,1-1 0 0 0,0 1 0 0 0,0-2-106 0 0,-5-2 0 0 0,0-2 0 0 0,0 1 1 0 0,1 0-1 0 0,6 4 0 0 0,1 1 0 0 0,1 0 1 0 0,-3-2-1 0 0,-4-5 0 0 0,-2 0 0 0 0,0-2 1 0 0,0 1-1 0 0,1-2 0 0 0,0 1 0 0 0,0-1 1 0 0,0-1-7-2217 0,-1-2 1 2217 0,1 0-1 0 0,-1-1 1 0 0,1 1-1 0 0,0-1 1 0 0,0 1 0 0 0,0 0-1 0 0,-3-3 1 0 0,10 7-1 0 0,-3-3 1 0 0,-2 0-1 0 0,-3-3 1 0 0,-2-1 0 0 0,-1-1 12-3989 0,20 15 1 3989 0,-2-3 0 0 0,-4-7 0 0 0,-3-3 0 0 0,-8-9 0 0 0,-2-2 0 0 0,-4-5 0 0 0,-1-2 12-2112 0,-4-4 1 2112 0,-2 0 0 0 0,31 19 0 0 0,-15-17 0 0 0,-8-5-241-1579 0,-10-3 1 1579 0,-10-12 9-825 0,-2 3 1 825 0,-16-18 0 0 0,-10-13 185-626 0,-25-13 1 626 0,-40-15-1 0 0,17 22 1 0 0,-3 1-1 0 0,-10-7 1 0 0,-3-2-16-226 0,-10-7 1 226 0,-4-2 0 0 0,16 9 0 0 0,-3-1 0 0 0,-1-1 0 0 0,-5-3 0 0 0,-2 1 0 0 0,-2-2 0 0 0,-5-3-1 0 0,-2-1 1 0 0,-1-1-2 0 0,-4-2 1 0 0,-1-1 0 0 0,-2-1 0 0 0,14 8 0 0 0,-2-1 0 0 0,0 0 0 0 0,-1 0 0 0 0,-2-2 0 0 0,-1 1-1 0 0,0-1 1 0 0,1-1 0 0 0,-2-1 0 0 0,0-2 0 0 0,1 0 0 0 0,-1-1-49 728 0,-2-2 1-728 0,0-2 0 0 0,-1 0-1 0 0,0 0 1 0 0,13 10 0 0 0,-1 0 0 0 0,0-1-1 0 0,1 1 1 0 0,1-2 0 0 0,-11-10 0 0 0,2-1-1 0 0,1 0 1 0 0,0 0 0 0 0,2 1-1 0 0,1 1 1 0 0,1-1 0 0 0,0 0 34 5111 0,3 0 0-5111 0,0 1 0 0 0,1-1 0 0 0,1-1 1 0 0,1 1-1 0 0,1-2 0 0 0,2 1 0 0 0,1 1 1 0 0,-7-9-1 0 0,3 1 0 0 0,1 2 0 0 0,3 3 1 0 0,3 2-1 0 0,1 1 7 4097 0,6 6 0-4097 0,2 1 0 0 0,1 0 0 0 0,-18-22 0 0 0,4 2 0 0 0,11 12 0 0 0,2 3 0 0 0,6 6 0 0 0,2 4 207 1471 0,6 5 0-1471 0,2 3 0 0 0,-16-20-82 900 0,14 13 0-900 0,9 36 1 0 0,24 27-1 0 0,26 40-22 607 0,-2-13 1-607 0,7 5 0 0 0,16 15 0 0 0,6 5-1 0 0,-12-13 1 0 0,3 2 0 0 0,1 2 0 0 0,8 7 0 0 0,3 1-1 0 0,1 2-30 26 0,-9-11 0-26 0,2 1 0 0 0,0 1 0 0 0,2 1 0 0 0,5 5 0 0 0,2 2 0 0 0,0 0 0 0 0,1 0 0 0 0,4 2 0 0 0,1 1 0 0 0,0-1 0 0 0,1 0 0 0 0,-1 0 0 0 0,2-1 0 0 0,-1 0 0 0 0,1 0 12 0 0,0 1 1 0 0,0-1-1 0 0,1 0 1 0 0,0 0 0 0 0,-11-14-1 0 0,0 1 1 0 0,1-2 0 0 0,0 1-1 0 0,0-1 1 0 0,11 12-1 0 0,-1-1 1 0 0,0 0 0 0 0,1-2-1 0 0,-2-1 1 0 0,1-2 0 0 0,-1-1-1 0 0,1 0-24-1682 0,-1-1 1 1682 0,1-1 0 0 0,-1 0 0 0 0,-1-2 0 0 0,-4-3 0 0 0,-2-2 0 0 0,1 0 0 0 0,0-1 0 0 0,18 12 0 0 0,1-1 0 0 0,-2-3 0 0 0,-6-6 0 0 0,-1-2-1 0 0,0-2-331-4073 0,-6-4 0 4073 0,-1-2 0 0 0,0-2 0 0 0,-3-3 0 0 0,-2-1 0 0 0,0-4 299-1915 0,17 2 0 1915 0,-2-3 0 0 0,-4 2 0 0 0,-3-1 0 0 0,-3-7 0 0 0,-1 0 0 0 0</inkml:trace>
  <inkml:trace contextRef="#ctx0" brushRef="#br0" timeOffset="2456">913 4243 12319 191290 47489,'15'-44'7'0'0,"4"5"0"0"0,14-3 0 0 0,2-8 0 0 0,8-6 238 0 0,10-12 0 0 0,5-6 0 0 0,-24 32 0 0 0,0-1 0 0 0,4-3 0 0 0,0-1-128 0 0,3-5 1 0 0,1-1-1 0 0,5-9 1 0 0,2-2-1 0 0,-1 1 1 0 0,2 0-1 0 0,3-4 1 0 0,0 1-82 0 0,1 1 1 0 0,1-1-1 0 0,-11 14 1 0 0,2-2-1 0 0,-1 1 1 0 0,0 3-1 0 0,0 2 1 0 0,0-2-1 0 0,2-2 1 0 0,0-1 0 0 0,1-1-55 0 0,2-2 1 0 0,0-1 0 0 0,0 0-1 0 0,-1 0 1 0 0,-2 0 0 0 0,1-1-1 0 0,0 0 1 0 0,0 0 0 0 0,0 0-1 0 0,-2 1 1 0 0,1 1 0 0 0,-1 1-68 43 0,0 2 0-43 0,-1 1 0 0 0,1 0 0 0 0,1 0 0 0 0,0 1 0 0 0,1 0 0 0 0,-2 2 0 0 0,1 0 0 0 0,-1 1 0 0 0,21-24 0 0 0,-1 0 36 586 0,-1 2 0-586 0,-2 1 0 0 0,-5 7 0 0 0,-2 2 0 0 0,-7 9 0 0 0,0 2 0 0 0,-5 3 0 0 0,-1 2 39 916 0,-2 3 1-916 0,-2 2 0 0 0,29-26 0 0 0,-9 19 794 483 0,-11 4-366 19 0,-7 12 1-502 0,-37 34 0 0 0,-21 27 0 0 0,-27 19-339 1075 0,-21 17 0-1075 0,21-18 0 0 0,-1 3 0 0 0,-6 6 1 0 0,-1 3-1 0 0,-3 6 0 0 0,-1 1-98 625 0,-3 3 1-625 0,-1 2 0 0 0,16-20-1 0 0,-1 1 1 0 0,1 0 0 0 0,-1 0-1 0 0,0-1 1 0 0,0 1 0 0 0,-3 2-1 0 0,0 0 1 0 0,0 0-5 0 0,-1 1 1 0 0,-1-1 0 0 0,1 1 0 0 0,1-3-1 0 0,1 0 1 0 0,0 1 0 0 0,-1 2 0 0 0,-1 0 0 0 0,0 1-1 0 0,1 1 1 0 0,-1 0 0 0 0,1 0-44 0 0,-2 1 0 0 0,-1 1 0 0 0,1-2 1 0 0,2-1-1 0 0,0-1 0 0 0,1-2 1 0 0,0-2-1 0 0,0-2 0 0 0,1 0 0 0 0,-19 20 1 0 0,2-1 10 0 0,2-2 1 0 0,2-1 0 0 0,-1 2 0 0 0,2 0 0 0 0,7-8 0 0 0,2 0 0 0 0,3-3 0 0 0,1-1-27 0 0,3-3 1 0 0,1-1 0 0 0,1-9-1 0 0,2-1 1 0 0,-23 31 0 0 0,8-15-625 0 0,10-9 382 0 0,-1-13 0 0 0,31-20 0 0 0,11-28 245 0 0,26-28 1 0 0,28-26 0 0 0,7-12 0 0 0,-27 33 0 0 0,1-3 50 0 0,5-7 0 0 0,1-3 0 0 0,5-5 0 0 0,1-2 0 0 0,2-7 1 0 0,2-2-1 0 0,2-1 0 0 0,2 0 66 0 0,1 0 0 0 0,3 0 0 0 0,-12 18 0 0 0,1-1 1 0 0,0 0-1 0 0,0 0 0 0 0,-1 1 0 0 0,2-1 1 0 0,2-2-1 0 0,1-1 0 0 0,1 1 27 0 0,1-3 0 0 0,1 0 0 0 0,-1 0 0 0 0,-3 3 1 0 0,0 1-1 0 0,1-1 0 0 0,0-1 0 0 0,0 0 1 0 0,0 1-1 0 0,0 3 0 0 0,0 0 0 0 0,0 1-29 0 0,0 1 0 0 0,-1 2 0 0 0,2-1 1 0 0,6-3-1 0 0,0 0 0 0 0,-1 0 0 0 0,-5 4 1 0 0,-2 1-1 0 0,-1 0 0 0 0,1 1 1 0 0,0 0-1 0 0,-1 1 0 0 0,19-18 0 0 0,-1 2 0 0 0,0-1 0 0 0,-1 3 0 0 0,-8 9 0 0 0,-1 1 0 0 0,0 4 0 0 0,-1 0-15 0 0,0 3 1 0 0,-1 1-1 0 0,-6 6 1 0 0,-2 2 0 0 0,-4 4-1 0 0,-2 0 1 0 0,34-25 18 0 0,-6 5 0 0 0,-1 14 1 0 0,-21 11 323 0 0,-2 0-170 5 0,-12 14 1-5 0,-27 12 0 0 0,-29 35-173 748 0,-24 24 0-748 0,12-20 0 0 0,-2 2 0 0 0,-3 5 1 0 0,-1 1-1 0 0,-6 5 0 0 0,-2 0-50 371 0,-2 3 1-371 0,-3 1 0 0 0,-6 7 0 0 0,-2 2 0 0 0,-4 5-1 0 0,-1 1 1 0 0,22-21 0 0 0,0 1 0 0 0,-1 0-26 0 0,-2 4 1 0 0,0 1-1 0 0,-1 0 1 0 0,-1-1-1 0 0,1 0 1 0 0,-2 0-1 0 0,-1 2 1 0 0,-1 1-1 0 0,0-1 1 0 0,-1-1 0 0 0,0 1-1 0 0,0-1-7 0 0,-2 1 0 0 0,1-1 0 0 0,-1 3 0 0 0,-5 6 0 0 0,1 3 0 0 0,-1-2 0 0 0,3-5 0 0 0,0-1 0 0 0,0 0 0 0 0,1 0 0 0 0,-1 0 0 0 0,0 0 4 0 0,2-2 0 0 0,0 0 0 0 0,-1 0 0 0 0,-1-2 0 0 0,0-1 0 0 0,1 1 0 0 0,2-2 0 0 0,1-1 0 0 0,0 0 1 0 0,3-2-1 0 0,0-2 0 0 0,1 1 90 0 0,-21 21 1 0 0,1-1 0 0 0,4-3-1 0 0,3-1 1 0 0,8-8 0 0 0,1-1 0 0 0,3-4-1 0 0,2 0-9 0 0,2-4 0 0 0,2 0 0 0 0,3-4 1 0 0,1-1-1 0 0,-28 27 0 0 0,12-10-8 0 0,10-11 1 0 0,9-7-274 0 0,6-1 0 0 0,18-19 0 0 0,23-12 180 0 0,23-18 1 0 0,17-15 0 0 0,19-26-1 0 0,-28 18 1 0 0,1-3 106-1005 0,4-8 1 1005 0,1-3-1 0 0,7-9 1 0 0,0-4 0 0 0,6-8-1 0 0,0-3 1 0 0,4-5-1 0 0,2-2 0-580 0,-19 21 0 580 0,1-1 1 0 0,0 0-1 0 0,6-4 1 0 0,0-1-1 0 0,1 0 1 0 0,0-1-1 0 0,1 0 1 0 0,0-1-1 0 0,2-1 1 0 0,1 0-1 0 0,0-1-22 0 0,2-1 1 0 0,1-1 0 0 0,0-1 0 0 0,2-4 0 0 0,0-1 0 0 0,1 1 0 0 0,-1 2 0 0 0,-1 0 0 0 0,1 1 0 0 0,0 1 0 0 0,-1 0 0 0 0,1 1-13 0 0,0 0 0 0 0,-1 1 0 0 0,1 1 1 0 0,2 0-1 0 0,0 1 0 0 0,0 0 1 0 0,-3 5-1 0 0,-1 1 0 0 0,0 0 1 0 0,-3 2-1 0 0,-1 0 0 0 0,0 1-27 0 0,0 1 0 0 0,-1 2 1 0 0,0 0-1 0 0,-2 2 1 0 0,-1 0-1 0 0,0 2 1 0 0,21-16-1 0 0,-2 2 1 0 0,-7 4-1 0 0,-2 0 62 0 0,-7 5 1 0 0,-1 2-1 0 0,-2 3 1 0 0,-2 2-1 0 0,-8 4 1 0 0,-1 1-1 0 0,-4 6 1 0 0,0 2 170 0 0,24-22 0 0 0,-13 14 119 1 0,-16 10 0-1 0,-16 21 1 0 0,-25 13-1 0 0,-24 30-204 377 0,-21 29 1-377 0,13-18-1 0 0,-3 4 1 0 0,-10 12-1 0 0,-3 4 1 0 0,-7 7-1 0 0,-3 3-138 445 0,18-18 0-445 0,-1 1 0 0 0,-1 1 0 0 0,-4 5 1 0 0,-2 1-1 0 0,1 2 0 0 0,-2 3 0 0 0,1 2 0 0 0,-2 1 1 0 0,-3 1-1 0 0,0 1 0 0 0,-1 2 13 0 0,13-17 1 0 0,-1 2 0 0 0,1-1-1 0 0,-2 1 1 0 0,-1 0 0 0 0,0 0-1 0 0,0-1 1 0 0,-1 1 0 0 0,0 1-1 0 0,-1 0 1 0 0,0 0 0 0 0,1 0-1 0 0,0-1 1 0 0,0 0 0 0 0,0 0-1 0 0,0 0-37 0 0,2-1 0 0 0,1-1 1 0 0,-1 1-1 0 0,1 0 1 0 0,-1 1-1 0 0,0 0 0 0 0,0 0 1 0 0,1 0-1 0 0,0-4 1 0 0,0 0-1 0 0,1-1 0 0 0,-1 0 1 0 0,-14 16-1 0 0,0-1 1 0 0,1 0 3 0 0,4-1 0 0 0,1-1 0 0 0,0 0 1 0 0,2-6-1 0 0,1-1 0 0 0,1-1 1 0 0,8-8-1 0 0,2-2 0 0 0,0 0 1 0 0,-19 19-1 0 0,2-1-57-12 0,3-2 1 12 0,2-3 0 0 0,5-10-1 0 0,2-2 1 0 0,6-7 0 0 0,3-3 0 0 0,-29 27-564-4 0,14-14 377 4 0,16-15 1 0 0,25-45 0 0 0,26-31 0 0 0,24-24 186-177 0,19-18 1 177 0,-15 27 0 0 0,3-2 0 0 0,1-4 0 0 0,1 0 0 0 0,5-5-1 0 0,2 0 64-650 0,4-2 0 650 0,1-3 1 0 0,4-11-1 0 0,0-1 1 0 0,2 3-1 0 0,0 0 1 0 0,-20 24-1 0 0,1 0 1 0 0,1 0 20-47 0,2-2 0 47 0,1 1 1 0 0,1-1-1 0 0,2-1 1 0 0,0-1-1 0 0,0 0 1 0 0,4-1-1 0 0,0 1 1 0 0,0-2-1 0 0,0-1 1 0 0,1 0-1 0 0,-1-1 93 0 0,0 1 0 0 0,0-1 1 0 0,1-1-1 0 0,4-4 0 0 0,0-1 1 0 0,0 0-1 0 0,-5 5 1 0 0,-1 2-1 0 0,1-1 0 0 0,1 1 1 0 0,0-1-1 0 0,0 1-41 0 0,0 2 1 0 0,-1 1 0 0 0,1-2 0 0 0,-1-1 0 0 0,-1-1 0 0 0,1 2 0 0 0,-2 1 0 0 0,-1 2 0 0 0,0 0 0 0 0,-2 3 0 0 0,-1 1 0 0 0,-1 0-96 0 0,-1 2 0 0 0,0 1 0 0 0,-1 0 0 0 0,21-23 0 0 0,-1 2 0 0 0,-7 9 1 0 0,-1 2-1 0 0,-2 3 0 0 0,-1 1-29 0 0,-4 4 0 0 0,-2 0 0 0 0,-4 5 0 0 0,-3 3 0 0 0,27-25 154 0 0,-10 9 256 0 0,-12 14 1 0 0,-33 34 0 0 0,-32 35 0 0 0,-29 30-220 325 0,14-17 1-325 0,-4 2-1 0 0,-13 17 1 0 0,-3 4 0 0 0,-2 3-1 0 0,-1 2 1 0 0,-4 7 0 0 0,-2 2-109 97 0,19-22 0-97 0,0 1 1 0 0,-1 1-1 0 0,-6 9 1 0 0,-3 1-1 0 0,0 1 1 0 0,-2 1-1 0 0,-2 1 1 0 0,0 0-1 0 0,-2 3 1 0 0,0-1-1 0 0,-1 1 19 0 0,0 1 1 0 0,-1 0 0 0 0,0 1 0 0 0,0 2 0 0 0,-1 1-1 0 0,1 0 1 0 0,0-1 0 0 0,1 0 0 0 0,-1 0 0 0 0,0 1-1 0 0,1 1 1 0 0,-1 0-10 0 0,0-2 1 0 0,0 1 0 0 0,-1 0-1 0 0,13-16 1 0 0,0 0 0 0 0,0 0-1 0 0,1-1 1 0 0,-10 11 0 0 0,2-1-1 0 0,-1 0 1 0 0,1-1 0 0 0,0 1 0 0 0,1-1-9 0 0,3-2 1 0 0,0 0-1 0 0,0-1 1 0 0,3 0-1 0 0,-1 0 1 0 0,2-2 0 0 0,5-9-1 0 0,0-2 1 0 0,1-1-1 0 0,-14 17 1 0 0,1-3 39 0 0,6-9 0 0 0,2-3 0 0 0,6-9 0 0 0,1-2 0 0 0,-24 25-163 0 0,13-14 0 0 0,28-32 0 0 0,22-29-79 0 0,24-32 1 0 0,19-31-1 0 0,-8 24 1 0 0,4-2 0 0 0,3-7-1 0 0,2-2 157-145 0,5-8 1 145 0,2-3 0 0 0,-10 17 0 0 0,1 0-1 0 0,1-2 1 0 0,0-2 0 0 0,0-2 0 0 0,1 1 0 0 0,2-2-1 0 0,0-1 1 0 0,1 1 46-134 0,0 0 0 134 0,0 0 0 0 0,2-1 0 0 0,5-4 0 0 0,1-2 1 0 0,1 1-1 0 0,1-1 0 0 0,1-1 0 0 0,1 1 0 0 0,0-2 0 0 0,1 1 1 0 0,1 0-10 0 0,1-2 1 0 0,0 1-1 0 0,1-1 1 0 0,-2 0 0 0 0,1 0-1 0 0,-1 1 1 0 0,0 2 0 0 0,0 1-1 0 0,0 1 1 0 0,-1 0-1 0 0,1 0 1 0 0,0 1-14 0 8,0-2 0 0 1,1 1 0 0-1,0 0 1 0 1,1 0-1 0 0,0 0 0 0-1,0 1 0 0 1,-7 6 1 0-1,0 2-1 0 1,-1 0 0 0-1,-3 3 0 0 1,1 1 1 0-1,-2 0-29 0 13,18-18 1 0 0,-1 3-1 0 0,0 5 1 0 0,-2 2-1 0 1,-8 5 1 0-1,-3 1 0 0 0,-3 5-1 0 0,-2 2-17 0-20,-5 6 1 0 0,-3 2 0 0-1,28-29 0 0 1,-16 18 514 0-1,-6 11 1 0 0,-14 15-102 342 0,-19 24 1-342 0,-26 24 0 0 0,-43 39-1 0 0,22-23 1 0 0,-2 3-288 555 0,-5 7 1-555 0,-3 2 0 0 0,-10 12 0 0 0,-3 3 0 0 0,-5 6 0 0 0,-2 2 0 0 0,18-21 0 0 0,-1 1 0 0 0,0 2-76 31 0,-2 2 0-31 0,-1 2 0 0 0,-1 2 0 0 0,-5 4 0 0 0,0 1 0 0 0,-2 1 0 0 0,-1 2 0 0 0,-2 1 0 0 0,0-1 1 0 0,-1 0-1 0 0,0 0 0 0 0,-1 0 13 0 0,-1 0 0 0 0,0-1 0 0 0,0 2 0 0 0,15-14 0 0 0,-1 1 0 0 0,0 1 0 0 0,1-1 0 0 0,-14 18 1 0 0,0-1-1 0 0,0 1 0 0 0,14-18 0 0 0,1 0 0 0 0,-2 0 0 0 0,1 0-51 0 0,-2-2 1 0 0,0 1-1 0 0,0-2 1 0 0,1 1-1 0 0,-13 17 1 0 0,1-1-1 0 0,0 0 1 0 0,0-1 0 0 0,0 0-1 0 0,1 0 1 0 0,3-2-1 0 0,2 0 1 0 0,0-1 33-311 0,3-3 1 311 0,0 0-1 0 0,0-2 1 0 0,3-5 0 0 0,0-1-1 0 0,2-3 1 0 0,-15 15 0 0 0,2-3-1 0 0,6-5 1 0 0,1-2-32-757 0,5-6 0 757 0,2-1 0 0 0,5-5 0 0 0,1-3 0 0 0,-24 25 0 0 0,13-11-643 0 0,8-11 425-26 0,14-24 1 26 0,15-22 0 0 0,21-35 0 0 0,20-26 138-1235 0,16-19 0 1235 0,-11 24 0 0 0,3-3 1 0 0,7-7-1 0 0,3-3 0 0 0,5-5 1 0 0,2-2 54-440 0,-12 20 0 440 0,1-2 0 0 0,1-1 0 0 0,2-4 0 0 0,0-1 0 0 0,2 0 0 0 0,1-6 0 0 0,1 0 0 0 0,1-1 0 0 0,1 0 0 0 0,0 0 0 0 0,1 0 127-1 0,2-2 0 1 0,0 0 0 0 0,1 0 0 0 0,5-7 0 0 0,2 0 0 0 0,0 1 0 0 0,1 1 1 0 0,0 1-1 0 0,0-1 0 0 0,-14 18 0 0 0,1 0 0 0 0,-1-1 0 0 0,1 1 7 0 2,15-18 1 0 0,0 1-1 0-1,0 0 1 0 1,-1-1 0 0-1,0 0-1 0 1,-1 1 1 0 0,-1 5 0 0-1,-1 1-1 0 1,1 1 1 0-1,-1 2 0 0 1,1 0-1 0-1,0 0-60 0 25,-2 2 0 0 0,1 1 0 0-1,0 1 0 0 1,-3 3 1 0 0,0 1-1 0-1,0 3 0 0 1,-6 6 0 0 0,-1 2 0 0-1,0 1 1 0 1,19-17-1 0 0,-1 2-40 157 7,-6 4 1-157-1,0 3-1 0 1,-3 6 1 0 0,-1 5 0 0 0,-15 11-1 0 0,-1 3-49 284-29,35-19 1-284 0,-19 24-1 0 0,-29 35 1 0 0,-28 32 11 18-4,-28 38 1-18 0,-4-24 0 0 0,-6 5 69 0 0,-5 17 0 0 0,-5 6 0 0 0,0-10 0 0 0,-4 5 0 0 0,-1 2 0 0 0,12-14 0 0 0,0 0 0 0 0,1 0 0 0 0,-1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3T18:16:10.460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nkEffects" value="pencil"/>
    </inkml:brush>
  </inkml:definitions>
  <inkml:trace contextRef="#ctx0" brushRef="#br0">355 725 12141 130311 52561,'-39'-11'0'0'0,"21"5"0"0"0,18 12 0 0 0,27 5 0 0 0,27 9 0 0 0,7-1 0 0 0,-2 1-12 0 0,4 0 1 0 0,11 6-1 0 0,17 2 1 0 0,-42-13-1 0 0,0 0 279 0 0,4 2 1 0 0,1 1 0 0 0,13 4 0 0 0,1 2 0 0 0,2 2-1 0 0,2 0 1 0 0,5 2 0 0 0,2-1-144 0 0,2-1 0 0 0,2 0 0 0 0,-20-6 0 0 0,1 1 0 0 0,0-1 1 0 0,26 8-1 0 0,-1 1 0 0 0,1-1 0 0 0,1 0-103-463 0,2 0 1 463 0,1 1 0 0 0,-2 4-1 0 0,-1-1 1 0 0,-5-4 0 0 0,0-1-1 0 0,-3-1 1 0 0,-1 0-3-3343 0,-2-1 0 3343 0,-1 0 0 0 0,1-2 0 0 0,-3 0 0 0 0,-7-4 0 0 0,-3-1 0 0 0,-2-1 0 0 0,-1-2-57-2245 0,-3-1 1 2245 0,0-1 0 0 0,-1 0 0 0 0,0 0 0 0 0,-2-2 0 0 0,-1-1 0 0 0,-3-1 0 0 0,-1-2-74-2412 0,0-1 1 2412 0,-2-1 0 0 0,34 1 0 0 0,-15-6 0 0 0,-13 0-118-1963 0,-12 0 1 1963 0,-14-11 0 0 0,-12-8 119-1095 0,-10-12 0 1095 0,-18 1 0 0 0,-12-3 0 0 0,-19 0-68-440 0,-16 3 0 440 0,-12-12 1 0 0,-17 5-1 0 0,-6 0 93-52 0,43 19 1 52 0,-2-1-1 0 0,-11-2 1 0 0,0 1-1 0 0,5 4 1 0 0,1 2-1 0 0,-3-2 1 0 0,0 1 22 0 0,2 2 0 0 0,-1 0 0 0 0,-2-1 0 0 0,1 0 0 0 0,3 0 0 0 0,1-1 0 0 0,0 1 0 0 0,1 0 63 0 0,-3 0 0 0 0,1 0 1 0 0,3 0-1 0 0,-1 2 1 0 0,0 1-1 0 0,0 2 1 0 0,1-1-1 0 0,1 0 5 160 0,-47-9 0-160 0,47 12 1 0 0,0 1-1 0 0,-40-7 1 0 0,-1-3 34 1344 0,7-1 0-1344 0,-13-3 1 0 0,11 1-1 0 0,-2-1-21 1254 0,0 1 0-1254 0,-3-8 0 0 0,5-1 0 0 0,2 0-9 1449 0,4-1 0-1449 0,-6-3 1 0 0,15 6-1 0 0,7 2 49 1014 0,9 2 0-1014 0,-1 2 197 551 0,5 1-184-87 0,4-1 0-464 0,13 14 1 0 0,22 12-38 348 0,17 18 1-348 0,29 9 0 0 0,15 4 0 0 0,17 2 67 206 0,20 9 0-206 0,-36-21 0 0 0,2 0 1 0 0,12 4-1 0 0,3-1 0 0 0,4 2 1 0 0,3-1-9 80 0,7 2 1-80 0,2 0 0 0 0,-21-7-1 0 0,1 2 1 0 0,2-2 0 0 0,1 0 0 0 0,0 0-1 0 0,1-1 1 0 0,0 0 0 0 0,0 0-1 0 0,0-1-60 0 0,0-1 1 0 0,0-1 0 0 0,0 0 0 0 0,29 8 0 0 0,0-1-1 0 0,-5-2 1 0 0,0-2 0 0 0,-5-2 0 0 0,0-2 26-1008 0,1-3 1 1008 0,-2-1 0 0 0,-7-2 0 0 0,-2-2 0 0 0,-2-3 0 0 0,-2 0 0 0 0,-6-1 0 0 0,-1-1-131-2569 0,-4-1 0 2569 0,-1-1 0 0 0,-5-1 0 0 0,-1-1 0 0 0,45-4 0 0 0,-11 0-73-1963 0,-6 0 0 1963 0,-20 0 1 0 0,-9 0-15-1178 0,-8 0 1 1178 0,-16-5-1 0 0,-13-3 94-620 0,-19-5 0 620 0,-29-18 0 0 0,-32 5 0 0 0,-22-9-19-307 0,35 16 0 307 0,-3-1 0 0 0,-7-4 0 0 0,-2 0 0 0 0,-11-2 1 0 0,-3 0-1 0 0,-3-2 0 0 0,-1-1-59-6 0,-6-1 1 6 0,-3 1 0 0 0,23 9 0 0 0,-2 1-1 0 0,-1 0 1 0 0,1-1 0 0 0,0 0 0 0 0,-1 1 0 0 0,-2-1-1 0 0,0 0 1 0 0,-1 1 26 117 0,0-1 0-117 0,-1 1 1 0 0,0-1-1 0 0,-1 1 1 0 0,-1-1-1 0 0,1 0 1 0 0,2 1-1 0 0,1-1 1 0 0,0 1-1 0 0,3-1 1 0 0,0 1-1 0 0,1-1 106 2892 0,4 0 1-2892 0,1 0 0 0 0,2 1-1 0 0,-23-6 1 0 0,4 0 0 0 0,10 2 0 0 0,3 0-1 0 0,3 2 1 0 0,1 1-67 2880 0,4 0 1-2880 0,0 1-1 0 0,4 2 1 0 0,1 1-1 0 0,-38-15 1 0 0,6 1 445 1758 0,6-1 0-1758 0,1 7 0 0 0,16-4 0 0 0,8 2 171 1084 0,8 0 0-1084 0,6 0-299 576 0,3 6 1-576 0,17 11-127 624 0,22 9 0-624 0,33 20 0 0 0,50 21 0 0 0,-32-13 0 0 0,2 1-43 268 0,10 5 0-268 0,3 2 0 0 0,9 8 0 0 0,2 1 0 0 0,-19-13 0 0 0,1 0 1 0 0,1 0-1 0 0,1 0 0 0 0,2 0 0 0 0,0 0 1 0 0,1 0 0 0 0,1-1 0 0 0,2 1 0 0 0,10 4 0 0 0,2 0 1 0 0,0-1-1 0 0,-1-1 0 0 0,0-1 0 0 0,1 0 0 0 0,5 2 0 0 0,1 0 1 0 0,1 0-62-335 0,4 1 0 335 0,0-1 0 0 0,2 1 0 0 0,-18-9 0 0 0,1 1 0 0 0,0-1 0 0 0,0-1 0 0 0,-2 0 0 0 0,1-2 0 0 0,0 1 0 0 0,-1-2 0 0 0,20 8 1 0 0,0-1-1 0 0,-1-1 33-4815 0,-2-1 0 4815 0,0 0 0 0 0,-2-1 0 0 0,-5-4 0 0 0,-2-1 0 0 0,-1 0 0 0 0,-7-2 0 0 0,-1 0 0 0 0,-1-1 0 0 0,-5-3 0 0 0,0-1 0 0 0,-2 0-179-4077 0,23 3 1 4077 0,-2-2-1 0 0,-9-1 1 0 0,-4-1 0 0 0,-18-4-1 0 0,-4-1 1 0 0,40 9-308-2418 0,-14-5 1 2418 0,-17-5 259-1362 0,-14-8 1 1362 0,-18-10 0 0 0,-21-8 142-985 0,-23-6 1 985 0,-44-17 0 0 0,-26-1 0 0 0,32 19 0 0 0,-2-1-33-198 0,-5-3 0 198 0,-4-1 1 0 0,-20-6-1 0 0,-4-2 1 0 0,25 11-1 0 0,0 0 0 0 0,-1-1 1 0 0,-3 0-1 0 0,-1 0 1 0 0,0 0-54 0 0,-5-2 1 0 0,0 1-1 0 0,-2-1 1 0 0,-4-1 0 0 0,-2 0-1 0 0,1 0 1 0 0,2 1-1 0 0,0 0 1 0 0,0 1 0 0 0,2 1-1 0 0,0 1 1 0 0,-1 0-16 715 0,3 2 1-715 0,-1 0-1 0 0,-1-1 1 0 0,-4-1-1 0 0,-1-1 1 0 0,2 1-1 0 0,10 5 1 0 0,2 1 0 0 0,0-1-1 0 0,1 0 1 0 0,1 0-1 0 0,0-1 24 4218 0,-29-10 0-4218 0,2 1 0 0 0,7 5 0 0 0,2 0 1 0 0,8 2-1 0 0,2 1 0 0 0,2 1 0 0 0,0 0 177 2646 0,3 2 0-2646 0,1-1 0 0 0,2 1 1 0 0,3-1-1 0 0,8 0 0 0 0,1 1 1 0 0,2-1-1 0 0,1 0 20 2578 0,2 1 0-2578 0,0-1 0 0 0,-2 1 1 0 0,0-1-1 0 0,-1 0 0 0 0,1-1 1 0 0,1-2-1 0 0,0 0 62 2253 0,0-3 0-2253 0,2 0 1 0 0,3 2-1 0 0,2 0 1 0 0,-38-22-1 0 0,5 5 39 1800 0,6 1 1-1800 0,14 1-203 1481 0,-2 0 122-617 0,22 9 1-864 0,44 30-1 0 0,43 28 1 0 0,32 26-55 244 0,-28-17 0-244 0,4 2 0 0 0,15 9 0 0 0,6 2 0 0 0,-19-11 0 0 0,3 0 1 0 0,1 1-1 0 0,6 2 0 0 0,1 0 0 0 0,2 0 35 0 0,3 1 1 0 0,2 0 0 0 0,1 0 0 0 0,6 2 0 0 0,1 0 0 0 0,2 0 0 0 0,0-2 0 0 0,0 0 0 0 0,1-1-1 0 0,-19-9 1 0 0,0-1 0 0 0,0 0 0 0 0,1 0-51-968 0,2 0 0 968 0,0-1 1 0 0,0 0-1 0 0,0-1 1 0 0,0-2-1 0 0,0 0 1 0 0,1-1-1 0 0,0-1 0 0 0,2 0 1 0 0,0-1-1 0 0,1 0 1 0 0,-1-1-1 0 0,-2-1 1 0 0,-1 0-1 0 0,-1-1 0 0 0,1-1-54-5747 0,20 7 1 5747 0,0-1-1 0 0,0-1 1 0 0,-5-3 0 0 0,0-1-1 0 0,-3-2 1 0 0,-11-4 0 0 0,-1-2-1 0 0,-2 0 1 0 0,26 4-1 0 0,-3-1-121-4270 0,-12-3 1 4270 0,-3-2 0 0 0,-8-5-1 0 0,-4-1 1 0 0,-13-2 0 0 0,-2-2-1 0 0,38 0-781-2169 0,-23-2 0 2169 0,-8-4-1016-979 0,-13-9 1929 771 0,-18 0 0 208 0,-11-15 0 0 0,-17 8 0 0 0</inkml:trace>
  <inkml:trace contextRef="#ctx0" brushRef="#br0" timeOffset="1834">120 1960 12352 127947 46679,'-31'0'-372'0'0,"12"-9"0"0"0,10-10 643 616 0,9-14 0-616 0,13 0 0 0 0,11-2-35 3 0,13 1 0-3 0,15-6 0 0 0,5 14 1 0 0,11 2-89 0 0,10 3 0 0 0,-29 10 0 0 0,2 2 1 0 0,2-1-1 0 0,1 0 0 0 0,4 1 0 0 0,1 1-4 0 0,3 2 1 0 0,0-1-1 0 0,8-4 1 0 0,0 0-1 0 0,0 2 1 0 0,1 1-1 0 0,5-2 1 0 0,1 0-112 0 0,5-1 1 0 0,1-2-1 0 0,5-2 1 0 0,1 0-1 0 0,2 0 1 0 0,1 1-1 0 0,-1-1 1 0 0,1 0 32 0 0,1-2 1 0 0,1-1 0 0 0,-28 4 0 0 0,2-1 0 0 0,-2 0 0 0 0,30-7 0 0 0,0-1 0 0 0,-2 0 0 0 0,-1 0-112 0 93,-2-1 0 0-1,-1 0 0 0 0,-3 4 0 0 0,-2-1 0 0 0,-6-3 0 0 1,-1 0 0 0-1,-2 2 0 0 0,0 0-14-488 64,-3 3 0 488 0,-2-1 0 0 0,-3-2 1 0-1,-1 0-1 0 1,-9 7 0 0 0,-1 0 0 0 0,-2 0 1 0 0,-1-1-15-1302 23,-4 3 1 1302 1,-2 0 0 0 0,48-15 0 0 0,-11 2 0 0-1,-5 0-19-807-42,-6-3 1 807-1,-2 8-1 0 0,-13-5 1 0 1,-9 6-147-810 12,-6 7 0 810 0,-12-5 123-866-107,1 5 1 866 0,-24-13-81-648-40,-16-6 1 648-1,-21 3 0 0 0,-33 3 0 0 1,-4 4-79-110-1,-7 3 1 110 0,-17 6-1 0 1,-7 2 1 0-1,-2 2 192 0 0,47 6 1 0 0,-1 2 0 0 0,-5 4 0 0 0,-1 2 0 0 0,1 3 0 0 0,1 2 0 0 0,-1 2 0 0 0,0 2-3 0-1,0 1 0 0 0,-1 1 0 0 0,1-1 0 0 0,1 2 1 0 0,-2 3-1 0 0,0 2 0 0 0,2-2 0 0 0,-1 1 41 0 0,1-2 0 0 0,-1 1 0 0 0,-3 5 0 0 0,0 0 1 0 0,5-5-1 0 0,-1-1 0 0 0,-1 2 0 0 0,1 0 148 0 0,1-1 1 0 0,-1 1 0 0 0,-4 2 0 0 0,0 0-1 0 0,2 1 1 0 0,1 0 0 0 0,-2 0 0 0 0,0 0-110 0 0,-2-1 1 0 0,0 2 0 0 0,0 1 0 0 0,0 0 0 0 0,1-2 0 0 0,0 0 0 0 0,0 0 0 0 0,1 0-7 0 0,0 0 1 0 0,0 0-1 0 0,-2-1 1 0 0,0-1-1 0 0,5-2 1 0 0,1 0-1 0 0,-2-1 1 0 0,1 1 4 0 0,0-1 1 0 0,1 1-1 0 0,2-1 1 0 0,1-1-1 0 0,-41 17 1 0 0,3-3 124 175 0,3 3 0-175 0,2-6 1 0 0,9-3-1 0 0,4-4 75 722 0,7-3 0-722 0,-1-1 0 0 0,6-3 1 0 0,5-4 47 1368 0,5-3 1-1368 0,-4 5 30 983 0,1-6 1-983 0,5 0 24 729 0,3-7-421-376 0,12 0 1-353 0,18-11 0 0 0,21-7 189 240 0,18-6 1-240 0,13-2-1 0 0,11 7 1 0 0,11-1 23 17 0,11 0 0-17 0,23 1 0 0 0,-42 9 0 0 0,1 0 0 0 0,2 0 0 0 0,1 1-42 0 0,0-1 0 0 0,1 0 0 0 0,1-3 0 0 0,1 0 0 0 0,5-1 0 0 0,0-1 0 0 0,3 0 0 0 0,1 0 14 0 0,6-2 0 0 0,2-1 0 0 0,3-1 0 0 0,1-1 0 0 0,0-1 0 0 0,1-2 0 0 0,0 0 1 0 0,1-2 2 0 0,0 1 0 0 0,1-2 1 0 0,6-2-1 0 0,1-2 1 0 0,-3-3-1 0 0,0 0 1 0 0,-1 1-1 0 0,0 1-78 0 0,-1 1 0 0 0,-1-1 0 0 0,-4 1 0 0 0,-3-1 0 0 0,-3 0 0 0 0,-2-1 0 0 0,-3 0 0 0 0,-1-1-31 0 0,-5 1 1 0 0,0 1 0 0 0,0 0-1 0 0,-2 1 1 0 0,-8 1 0 0 0,-2 1-1 0 0,-1 1 1 0 0,-2 2 3-1 0,40-21 1 1 0,-15 7 0 0 0,-7 6 0 0 0,-6 7-223-653 0,-7 4 1 653 0,-4 5-42-742 0,-9 4 142 347 0,-8 4 0 395 0,-16 9 0 0 0,-24 4-26-381 0,-21 9 0 381 0,-9 0 0 0 0,-13 14 0 0 0,-1-3 84-148 0,3 2 0 148 0,-6-2 1 0 0,3 6-1 0 0,-1 1 20 0 0,2-1 1 0 0,-5 3 0 0 0,5 8 0 0 0,-7 3 42 0 0,-6 1 0 0 0,1 3 0 0 0,-7-2 1 0 0,-3 4 2 0 0,-3 0 1 0 0,31-21-1 0 0,-4-1 1 0 0,-2-2-1 0 0,-2 0 1 0 0,-5 2 0 0 0,-2 1-27 0 0,-3 0 0 0 0,-3 1 0 0 0,-5 1 0 0 0,-2 1 0 0 0,0-1 0 0 0,-2-1 0 0 0,0-2 0 0 0,0 0-4 0 0,-6 1 1 0 0,0-1-1 0 0,3-3 1 0 0,-1 0-1 0 0,0 1 1 0 0,-1 0-1 0 0,5 0 1 0 0,0 1 100 0 0,2-2 1 0 0,2 0-1 0 0,5-4 1 0 0,3-1-1 0 0,12-4 1 0 0,2 1-1 0 0,-41 17 181 0 0,12 4 0 0 0,5-1 0 0 0,13-3 0 0 0,7-3 147 0 0,4-3 1 0 0,4 0-99 0 0,7-1 1 0 0,-1-14-230 319 0,1 0 0-319 0,17-15-2 352 0,9-18 1-352 0,9 3 0 0 0,8-25 0 0 0,7 1 192 72 0,9-3 0-72 0,23-4 1 0 0,12 5-1 0 0,19-5-134 0 0,-31 22 0 0 0,3 2 0 0 0,14-2 0 0 0,4 2 1 0 0,6-3-1 0 0,2 1 0 0 0,4 2 0 0 0,2 1 6 0 0,6-2 1 0 0,2 2-1 0 0,-20 7 1 0 0,1 0-1 0 0,1 0 1 0 0,-2-3-1 0 0,0 0 1 0 0,0 0-1 0 0,2 0 1 0 0,0 1 0 0 0,1-2-69 0 0,0 1 1 0 0,0-2-1 0 0,2 0 1 0 0,6-1-1 0 0,2-2 1 0 0,0 1-1 0 0,-5 0 1 0 0,-2 1-1 0 0,2-1 1 0 0,1 0 0 0 0,1 0-1 0 0,-1 0-16 0 0,0-2 0 0 0,0 1 1 0 0,0-1-1 0 0,-5 0 0 0 0,-1-1 1 0 0,1 0-1 0 0,-2 0 0 0 0,-1 0 1 0 0,0 0-1 0 0,-2 0 0 0 0,0 1 1 0 0,-1 0-38 0 0,28-11 0 0 0,-1 0 1 0 0,-7 2-1 0 0,-3 0 1 0 0,-8 5-1 0 0,-2 0 1 0 0,-3 0-1 0 0,-1 1 0-303 0,-4 1 1 303 0,-2 2-1 0 0,0 0 1 0 0,-2 2-1 0 0,-8 3 1 0 0,-2 1-1 0 0,-2 0 1 0 0,0 1-98-628 0,42-15 1 628 0,-6 5 0 0 0,-11 6 0 0 0,-9-2 17-690 44,-9-2 1 690 0,-6 2 0 0 0,-9 9-37-485 617,1 1 40 63-531,-19 1 1 422-1,-14-4-1 0 1,-29 4 1 0-1,-15 4-479-342-65,-13 1 0 342 0,-15 5 1 0 0,-9-3-1 0 0,-5 4 226-61-60,1 2 1 61 0,-14 8-1 0 0,7 5 1 0 0,-6 5 210 0-4,0 1 1 0 0,-5 10 0 0 0,4 3 0 0 0,44-13 0 0 0,0-1 54 0 0,0 2 1 0 0,-2 0 0 0 0,-5 3 0 0 0,-1 2 0 0 0,-1 1 0 0 0,-1 2-1 0 0,-1 2 1 0 0,0 1 69 0 0,-1 1 1 0 0,-2 1 0 0 0,-7 4 0 0 0,-1 0-1 0 0,0-1 1 0 0,-2 0 0 0 0,-1 2 0 0 0,-2 0 42 0 0,0 2 1 0 0,0-1 0 0 0,-2 0 0 0 0,0 0-1 0 0,-6 1 1 0 0,0 1 0 0 0,-1 0 0 0 0,0 0-42 0 0,-2 2 0 0 0,-2-1 0 0 0,28-11 0 0 0,0-1 0 0 0,2 1 0 0 0,-23 11 0 0 0,3 1 1 0 0,2-2-1 0 0,1 1-7 0 0,4-2 0 0 0,1 0 1 0 0,-1 2-1 0 0,2 1 0 0 0,8-1 1 0 0,0 1-1 0 0,3-2 0 0 0,1 1 99 5 0,3-2 0-5 0,1 0 1 0 0,8-2-1 0 0,1 1 1 0 0,3-2-1 0 0,2 0 1 0 0,2-2-1 0 0,2-1 67 833-1,-33 34 1-833 0,3-3-1 0 1,6-8 1 0-1,2-5 101 610-71,5-6 0-610 1,-4-5 0 0-1,3-4 1 0 1,-1-4-128 349-60,2-7 1-349 1,-3-7 0 0 0,7-5-1 0 0,0-8-78 595-132,0-4 1-595 1,-6-6-138 618 106,2-9 0-618 0,8-11 129 700 144,11-22 0-700 1,25 0 0 0 0,30-1 0 0 0,17 9 71 827 10,17 8 1-827 0,29 2 0 0 0,-32 15 0 0 0,3 2-1 0 0,5-3 1 0 0,2-1 45 341 0,5 0 1-341 0,1 0 0 0 0,12-1 0 0 0,2-1 0 0 0,1-4 0 0 0,2-1 0 0 0,4-3 0 0 0,3 0-96 0 0,-27 6 1 0 0,1 0-1 0 0,0-2 1 0 0,2-4-1 0 0,0-1 1 0 0,0-2-1 0 0,2 1 1 0 0,2-1-1 0 0,-2-1 1 0 0,1-2-1 0 0,-1-1 1 0 0,0-1-102 0 0,-1-2 1 0 0,0 0 0 0 0,1-2 0 0 0,8-4-1 0 0,2 0 1 0 0,-1-1 0 0 0,-7 2 0 0 0,-2 0-1 0 0,0 0 1 0 0,-1-1 0 0 0,0 0 0 0 0,-1-1-40 0 0,-2 1 0 0 0,-1-1 0 0 0,-1-1 0 0 0,1-2 0 0 0,-2 0 0 0 0,0 0 0 0 0,-3 1 0 0 0,0 1 0 0 0,-2-1 0 0 0,-2 2 0 0 0,-2 0 0 0 0,1 0-134-13 0,-3 0 1 13 0,0 1 0 0 0,0 0 0 0 0,21-21 0 0 0,0 2 0 0 0,-8 9 0 0 0,0 4 0 0 0,-2 2 0 0 0,-1 3 210-138 0,-4 2 0 138 0,2 3 0 0 0,4 3 0 0 0,0 1 0 0 0,-5 3 0 0 0,0 1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https://huelsing.net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6.png"/><Relationship Id="rId4" Type="http://schemas.openxmlformats.org/officeDocument/2006/relationships/customXml" Target="../ink/ink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1.png"/><Relationship Id="rId18" Type="http://schemas.openxmlformats.org/officeDocument/2006/relationships/customXml" Target="../ink/ink16.xm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customXml" Target="../ink/ink13.xml"/><Relationship Id="rId17" Type="http://schemas.openxmlformats.org/officeDocument/2006/relationships/image" Target="../media/image13.png"/><Relationship Id="rId2" Type="http://schemas.openxmlformats.org/officeDocument/2006/relationships/customXml" Target="../ink/ink8.xml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customXml" Target="../ink/ink12.xml"/><Relationship Id="rId19" Type="http://schemas.openxmlformats.org/officeDocument/2006/relationships/image" Target="../media/image14.png"/><Relationship Id="rId4" Type="http://schemas.openxmlformats.org/officeDocument/2006/relationships/customXml" Target="../ink/ink9.xml"/><Relationship Id="rId9" Type="http://schemas.openxmlformats.org/officeDocument/2006/relationships/image" Target="../media/image9.png"/><Relationship Id="rId14" Type="http://schemas.openxmlformats.org/officeDocument/2006/relationships/customXml" Target="../ink/ink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.iacr.org/2019/1393" TargetMode="External"/><Relationship Id="rId2" Type="http://schemas.openxmlformats.org/officeDocument/2006/relationships/hyperlink" Target="https://youtu.be/7uIabAwB92M?si=gdGWEwXlz9XGZUhm&amp;t=94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ormosa-crypto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7270211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4.0/?ref=openverse" TargetMode="External"/><Relationship Id="rId4" Type="http://schemas.openxmlformats.org/officeDocument/2006/relationships/hyperlink" Target="https://commons.wikimedia.org/wiki/User:Outwivcamer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Machine-checking 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post-quantum cryptography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Andreas </a:t>
            </a:r>
            <a:r>
              <a:rPr lang="en-US" err="1">
                <a:cs typeface="Calibri"/>
              </a:rPr>
              <a:t>Hülsing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Applied &amp; Provable Security Group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Eindhoven University of Technology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1D94-7A8F-632B-3D87-3471719E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Proof failure modes 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(Taken from Peter Schwabe)</a:t>
            </a:r>
            <a:endParaRPr lang="en-US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E48FC-855A-F2E9-E8A3-DD68A2776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Proof is wrong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Theorem is correct</a:t>
            </a:r>
          </a:p>
          <a:p>
            <a:pPr lvl="1"/>
            <a:r>
              <a:rPr lang="en-US">
                <a:ea typeface="+mn-lt"/>
                <a:cs typeface="+mn-lt"/>
              </a:rPr>
              <a:t>Theorem is also wrong</a:t>
            </a:r>
          </a:p>
          <a:p>
            <a:pPr lvl="2"/>
            <a:r>
              <a:rPr lang="en-US">
                <a:ea typeface="+mn-lt"/>
                <a:cs typeface="+mn-lt"/>
              </a:rPr>
              <a:t>Scheme is still (possibly) secure</a:t>
            </a:r>
          </a:p>
          <a:p>
            <a:pPr lvl="2"/>
            <a:r>
              <a:rPr lang="en-US">
                <a:ea typeface="+mn-lt"/>
                <a:cs typeface="+mn-lt"/>
              </a:rPr>
              <a:t>Scheme is efficiently broken</a:t>
            </a:r>
          </a:p>
          <a:p>
            <a:r>
              <a:rPr lang="en-US">
                <a:ea typeface="+mn-lt"/>
                <a:cs typeface="+mn-lt"/>
              </a:rPr>
              <a:t>Proof doesn’t apply to the scheme</a:t>
            </a:r>
          </a:p>
          <a:p>
            <a:pPr lvl="1"/>
            <a:r>
              <a:rPr lang="en-US">
                <a:ea typeface="+mn-lt"/>
                <a:cs typeface="+mn-lt"/>
              </a:rPr>
              <a:t>Proof correct, but theorem “insufficient”</a:t>
            </a:r>
          </a:p>
          <a:p>
            <a:pPr lvl="1"/>
            <a:r>
              <a:rPr lang="en-US">
                <a:ea typeface="+mn-lt"/>
                <a:cs typeface="+mn-lt"/>
              </a:rPr>
              <a:t>Example: attack hides in non-tightness</a:t>
            </a:r>
          </a:p>
          <a:p>
            <a:r>
              <a:rPr lang="en-US">
                <a:ea typeface="+mn-lt"/>
                <a:cs typeface="+mn-lt"/>
              </a:rPr>
              <a:t>Proof (and possibly theorem) too vague</a:t>
            </a:r>
          </a:p>
          <a:p>
            <a:r>
              <a:rPr lang="en-US">
                <a:ea typeface="+mn-lt"/>
                <a:cs typeface="+mn-lt"/>
              </a:rPr>
              <a:t>Theorem and proof correct, but not very useful</a:t>
            </a:r>
          </a:p>
          <a:p>
            <a:pPr lvl="1"/>
            <a:r>
              <a:rPr lang="en-US">
                <a:ea typeface="+mn-lt"/>
                <a:cs typeface="+mn-lt"/>
              </a:rPr>
              <a:t>“A is secure if A is secure”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0475E-AE20-C2E9-091C-091AA46D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8CC0E-0AE8-4834-6E5F-5FC882B7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E335-CDA2-E6F4-31B2-62178D70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to solve this?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378A5-9F50-D364-A7F7-54883EBC5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6F480-69D8-0829-A307-C026BC3A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48060-26E6-4170-BD24-43998805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89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7920-20E9-7497-D5C1-26886898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Formosa Crypto</a:t>
            </a:r>
            <a:endParaRPr lang="en-US"/>
          </a:p>
        </p:txBody>
      </p:sp>
      <p:pic>
        <p:nvPicPr>
          <p:cNvPr id="6" name="Content Placeholder 5" descr="A group of logos with text&#10;&#10;Description automatically generated">
            <a:extLst>
              <a:ext uri="{FF2B5EF4-FFF2-40B4-BE49-F238E27FC236}">
                <a16:creationId xmlns:a16="http://schemas.microsoft.com/office/drawing/2014/main" id="{47113028-B52E-9101-3B2C-E967E1E52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5028" y="1499054"/>
            <a:ext cx="598127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148C1-B5F5-E25F-0773-25BD95B3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EC6F7-FFD1-A045-037A-E3C0A95F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532155-7795-2043-BDD0-7C5C9D5D1F5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5299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Effort to formally verify crypto</a:t>
            </a:r>
          </a:p>
          <a:p>
            <a:r>
              <a:rPr lang="en-US">
                <a:ea typeface="+mn-lt"/>
                <a:cs typeface="+mn-lt"/>
              </a:rPr>
              <a:t>Goal: verified PQC ready for deployment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Three main projects:</a:t>
            </a:r>
          </a:p>
          <a:p>
            <a:pPr lvl="1"/>
            <a:r>
              <a:rPr lang="en-US" err="1">
                <a:ea typeface="+mn-lt"/>
                <a:cs typeface="+mn-lt"/>
              </a:rPr>
              <a:t>EasyCrypt</a:t>
            </a:r>
            <a:r>
              <a:rPr lang="en-US">
                <a:ea typeface="+mn-lt"/>
                <a:cs typeface="+mn-lt"/>
              </a:rPr>
              <a:t> proof assistant</a:t>
            </a:r>
            <a:endParaRPr lang="en-US">
              <a:cs typeface="Calibri" panose="020F0502020204030204"/>
            </a:endParaRPr>
          </a:p>
          <a:p>
            <a:pPr lvl="1"/>
            <a:r>
              <a:rPr lang="en-US">
                <a:ea typeface="+mn-lt"/>
                <a:cs typeface="+mn-lt"/>
              </a:rPr>
              <a:t>Jasmin programming language</a:t>
            </a:r>
          </a:p>
          <a:p>
            <a:pPr lvl="1"/>
            <a:r>
              <a:rPr lang="en-US" err="1">
                <a:ea typeface="+mn-lt"/>
                <a:cs typeface="+mn-lt"/>
              </a:rPr>
              <a:t>Libjade</a:t>
            </a:r>
            <a:r>
              <a:rPr lang="en-US">
                <a:ea typeface="+mn-lt"/>
                <a:cs typeface="+mn-lt"/>
              </a:rPr>
              <a:t> (PQ-)crypto library</a:t>
            </a:r>
          </a:p>
          <a:p>
            <a:r>
              <a:rPr lang="en-US">
                <a:ea typeface="+mn-lt"/>
                <a:cs typeface="+mn-lt"/>
              </a:rPr>
              <a:t>Core community of ≈ 30–40 people</a:t>
            </a:r>
          </a:p>
          <a:p>
            <a:r>
              <a:rPr lang="en-US">
                <a:ea typeface="+mn-lt"/>
                <a:cs typeface="+mn-lt"/>
              </a:rPr>
              <a:t>Discussion forum with &gt;180 people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3310EDCC-78B7-5E0D-64C2-51833046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17" y="69241"/>
            <a:ext cx="4081503" cy="178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4C5199-1677-48A0-49B5-F53DF71D5A00}"/>
              </a:ext>
            </a:extLst>
          </p:cNvPr>
          <p:cNvSpPr/>
          <p:nvPr/>
        </p:nvSpPr>
        <p:spPr>
          <a:xfrm>
            <a:off x="6038369" y="2010655"/>
            <a:ext cx="5660571" cy="44311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61CE23-CDA1-6C78-957B-AA91A8F4DDB2}"/>
              </a:ext>
            </a:extLst>
          </p:cNvPr>
          <p:cNvSpPr/>
          <p:nvPr/>
        </p:nvSpPr>
        <p:spPr>
          <a:xfrm>
            <a:off x="685159" y="2010655"/>
            <a:ext cx="4520773" cy="44311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FA4AE-6843-4F28-CDF6-73F14085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toolchain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E1F20-A3E7-BF46-A22C-43C16D86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C1A06-D0EE-9702-1157-04599436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EBC068FE-BC66-26E9-2C66-0BEE2C312AA7}"/>
              </a:ext>
            </a:extLst>
          </p:cNvPr>
          <p:cNvSpPr/>
          <p:nvPr/>
        </p:nvSpPr>
        <p:spPr>
          <a:xfrm>
            <a:off x="9803545" y="2490907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Jasmin Code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A5BEC8-527B-0C88-DC63-02B6AB4B7EF6}"/>
              </a:ext>
            </a:extLst>
          </p:cNvPr>
          <p:cNvSpPr/>
          <p:nvPr/>
        </p:nvSpPr>
        <p:spPr>
          <a:xfrm>
            <a:off x="6230470" y="2490908"/>
            <a:ext cx="2420470" cy="12934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Jasmin Compiler</a:t>
            </a:r>
            <a:endParaRPr lang="en-US"/>
          </a:p>
        </p:txBody>
      </p:sp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B3D9A3CE-6E5B-5EA3-3C12-BB0A73F16A11}"/>
              </a:ext>
            </a:extLst>
          </p:cNvPr>
          <p:cNvSpPr/>
          <p:nvPr/>
        </p:nvSpPr>
        <p:spPr>
          <a:xfrm>
            <a:off x="6800369" y="4956202"/>
            <a:ext cx="1280672" cy="93489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assembly</a:t>
            </a:r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B2694E08-488E-6E59-661C-870700A92BE9}"/>
              </a:ext>
            </a:extLst>
          </p:cNvPr>
          <p:cNvSpPr/>
          <p:nvPr/>
        </p:nvSpPr>
        <p:spPr>
          <a:xfrm>
            <a:off x="3694737" y="2490906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EasyCrypt</a:t>
            </a:r>
            <a:r>
              <a:rPr lang="en-US">
                <a:cs typeface="Calibri"/>
              </a:rPr>
              <a:t> Model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96074673-5FA4-D414-DB22-15B645C746AF}"/>
              </a:ext>
            </a:extLst>
          </p:cNvPr>
          <p:cNvSpPr/>
          <p:nvPr/>
        </p:nvSpPr>
        <p:spPr>
          <a:xfrm>
            <a:off x="858047" y="2490905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EasyCrypt</a:t>
            </a:r>
            <a:r>
              <a:rPr lang="en-US">
                <a:cs typeface="Calibri"/>
              </a:rPr>
              <a:t> Spec</a:t>
            </a:r>
          </a:p>
        </p:txBody>
      </p: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E1B38B90-8FEA-0730-80E5-58E628980C8B}"/>
              </a:ext>
            </a:extLst>
          </p:cNvPr>
          <p:cNvSpPr/>
          <p:nvPr/>
        </p:nvSpPr>
        <p:spPr>
          <a:xfrm>
            <a:off x="960500" y="4834535"/>
            <a:ext cx="1107782" cy="118462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EasyCrypt</a:t>
            </a:r>
            <a:r>
              <a:rPr lang="en-US" sz="1400">
                <a:cs typeface="Calibri"/>
              </a:rPr>
              <a:t> 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Security</a:t>
            </a:r>
            <a:br>
              <a:rPr lang="en-US" sz="1400">
                <a:cs typeface="Calibri"/>
              </a:rPr>
            </a:b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Proof</a:t>
            </a:r>
            <a:endParaRPr lang="en-US" sz="1400">
              <a:cs typeface="Calibri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A6AD7F89-C245-9C69-A237-F56E2C8F5771}"/>
              </a:ext>
            </a:extLst>
          </p:cNvPr>
          <p:cNvSpPr/>
          <p:nvPr/>
        </p:nvSpPr>
        <p:spPr>
          <a:xfrm>
            <a:off x="8811025" y="3080016"/>
            <a:ext cx="838840" cy="121663"/>
          </a:xfrm>
          <a:prstGeom prst="leftArrow">
            <a:avLst/>
          </a:prstGeom>
          <a:solidFill>
            <a:schemeClr val="tx1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49F05DB2-CEFC-A9F9-C802-FC715D8DAE60}"/>
              </a:ext>
            </a:extLst>
          </p:cNvPr>
          <p:cNvSpPr/>
          <p:nvPr/>
        </p:nvSpPr>
        <p:spPr>
          <a:xfrm rot="16200000">
            <a:off x="7024486" y="4251830"/>
            <a:ext cx="838840" cy="12166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6A1462D8-0F73-14A6-A273-513427E71A7A}"/>
              </a:ext>
            </a:extLst>
          </p:cNvPr>
          <p:cNvSpPr/>
          <p:nvPr/>
        </p:nvSpPr>
        <p:spPr>
          <a:xfrm>
            <a:off x="5199529" y="3047998"/>
            <a:ext cx="838840" cy="12166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9903D-97DF-AEE8-CD70-F6A4120177CE}"/>
              </a:ext>
            </a:extLst>
          </p:cNvPr>
          <p:cNvSpPr txBox="1"/>
          <p:nvPr/>
        </p:nvSpPr>
        <p:spPr>
          <a:xfrm>
            <a:off x="7440705" y="4078941"/>
            <a:ext cx="10501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Certified compilation</a:t>
            </a:r>
            <a:endParaRPr lang="en-US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0D9F72-9C0C-5A00-2E19-9EBF2DC59864}"/>
              </a:ext>
            </a:extLst>
          </p:cNvPr>
          <p:cNvSpPr txBox="1"/>
          <p:nvPr/>
        </p:nvSpPr>
        <p:spPr>
          <a:xfrm>
            <a:off x="5333998" y="2772655"/>
            <a:ext cx="72358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Extracts</a:t>
            </a: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CB23E808-4F6F-C448-5599-012BE0099073}"/>
              </a:ext>
            </a:extLst>
          </p:cNvPr>
          <p:cNvSpPr/>
          <p:nvPr/>
        </p:nvSpPr>
        <p:spPr>
          <a:xfrm>
            <a:off x="2356436" y="2977563"/>
            <a:ext cx="1146201" cy="134470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9A2BD0-335B-159E-43AE-F16C0ACBDF3C}"/>
              </a:ext>
            </a:extLst>
          </p:cNvPr>
          <p:cNvSpPr txBox="1"/>
          <p:nvPr/>
        </p:nvSpPr>
        <p:spPr>
          <a:xfrm>
            <a:off x="685159" y="2010655"/>
            <a:ext cx="1959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cs typeface="Calibri"/>
              </a:rPr>
              <a:t>EasyCrypt</a:t>
            </a:r>
            <a:endParaRPr lang="en-US" err="1"/>
          </a:p>
        </p:txBody>
      </p:sp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380D5E4D-D9E3-D25D-F29D-B9CB26A60E01}"/>
              </a:ext>
            </a:extLst>
          </p:cNvPr>
          <p:cNvSpPr/>
          <p:nvPr/>
        </p:nvSpPr>
        <p:spPr>
          <a:xfrm>
            <a:off x="2407659" y="3195274"/>
            <a:ext cx="1082168" cy="1159009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EasyCrypt</a:t>
            </a:r>
            <a:r>
              <a:rPr lang="en-US" sz="1400">
                <a:cs typeface="Calibri"/>
              </a:rPr>
              <a:t> 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Equivalence Proof</a:t>
            </a: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3F9C9111-DD48-B9DE-FC2F-DDD8BB70E1FD}"/>
              </a:ext>
            </a:extLst>
          </p:cNvPr>
          <p:cNvSpPr/>
          <p:nvPr/>
        </p:nvSpPr>
        <p:spPr>
          <a:xfrm rot="5400000">
            <a:off x="1069360" y="4290250"/>
            <a:ext cx="838840" cy="121663"/>
          </a:xfrm>
          <a:prstGeom prst="leftArrow">
            <a:avLst/>
          </a:prstGeom>
          <a:solidFill>
            <a:schemeClr val="tx1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331C50-4550-DFCA-22C9-53F2E003D38B}"/>
              </a:ext>
            </a:extLst>
          </p:cNvPr>
          <p:cNvSpPr txBox="1"/>
          <p:nvPr/>
        </p:nvSpPr>
        <p:spPr>
          <a:xfrm>
            <a:off x="9739511" y="2010654"/>
            <a:ext cx="1959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cs typeface="Calibri"/>
              </a:rPr>
              <a:t>Jasmin</a:t>
            </a:r>
            <a:endParaRPr lang="en-US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9033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CA31-BE25-85FC-92ED-6EC451E4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Results (Security proofs)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BCC3-DC83-E9BD-C15F-B089CC966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86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Barbosa, Barthe, Fan, Grégoire, Hung, Katz, Strub, Wu, and Zhou. </a:t>
            </a:r>
            <a:r>
              <a:rPr lang="en-US" sz="2000" err="1">
                <a:ea typeface="+mn-lt"/>
                <a:cs typeface="+mn-lt"/>
              </a:rPr>
              <a:t>EasyPQC</a:t>
            </a:r>
            <a:r>
              <a:rPr lang="en-US" sz="2000">
                <a:ea typeface="+mn-lt"/>
                <a:cs typeface="+mn-lt"/>
              </a:rPr>
              <a:t>: Verifying Post-Quantum Cryptography. 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ACM CCS 2021</a:t>
            </a:r>
          </a:p>
          <a:p>
            <a:r>
              <a:rPr lang="en-US" sz="2000" err="1">
                <a:ea typeface="+mn-lt"/>
                <a:cs typeface="+mn-lt"/>
              </a:rPr>
              <a:t>Hülsing</a:t>
            </a:r>
            <a:r>
              <a:rPr lang="en-US" sz="2000">
                <a:ea typeface="+mn-lt"/>
                <a:cs typeface="+mn-lt"/>
              </a:rPr>
              <a:t>, Meijers, and Strub. Formal Verification of Saber’s Public-Key Encryption Scheme in </a:t>
            </a:r>
            <a:r>
              <a:rPr lang="en-US" sz="2000" err="1">
                <a:ea typeface="+mn-lt"/>
                <a:cs typeface="+mn-lt"/>
              </a:rPr>
              <a:t>EasyCrypt</a:t>
            </a:r>
            <a:r>
              <a:rPr lang="en-US" sz="2000">
                <a:ea typeface="+mn-lt"/>
                <a:cs typeface="+mn-lt"/>
              </a:rPr>
              <a:t>.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CRYPTO 2022</a:t>
            </a:r>
            <a:endParaRPr lang="en-US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</a:rPr>
              <a:t>Barbosa, Barthe, </a:t>
            </a:r>
            <a:r>
              <a:rPr lang="en-US" sz="2000" err="1">
                <a:ea typeface="+mn-lt"/>
                <a:cs typeface="+mn-lt"/>
              </a:rPr>
              <a:t>Doczkal</a:t>
            </a:r>
            <a:r>
              <a:rPr lang="en-US" sz="2000">
                <a:ea typeface="+mn-lt"/>
                <a:cs typeface="+mn-lt"/>
              </a:rPr>
              <a:t>, Don, Fehr, Grégoire, Huang, </a:t>
            </a:r>
            <a:r>
              <a:rPr lang="en-US" sz="2000" err="1">
                <a:ea typeface="+mn-lt"/>
                <a:cs typeface="+mn-lt"/>
              </a:rPr>
              <a:t>Hülsing</a:t>
            </a:r>
            <a:r>
              <a:rPr lang="en-US" sz="2000">
                <a:ea typeface="+mn-lt"/>
                <a:cs typeface="+mn-lt"/>
              </a:rPr>
              <a:t>, Lee, and Wu. Fixing and Mechanizing the Security Proof of Fiat-Shamir with Aborts and </a:t>
            </a:r>
            <a:r>
              <a:rPr lang="en-US" sz="2000" err="1">
                <a:ea typeface="+mn-lt"/>
                <a:cs typeface="+mn-lt"/>
              </a:rPr>
              <a:t>Dilithium</a:t>
            </a:r>
            <a:r>
              <a:rPr lang="en-US" sz="2000">
                <a:ea typeface="+mn-lt"/>
                <a:cs typeface="+mn-lt"/>
              </a:rPr>
              <a:t>. 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CRYPTO 2023</a:t>
            </a:r>
            <a:endParaRPr lang="en-US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</a:rPr>
              <a:t>Barbosa, </a:t>
            </a:r>
            <a:r>
              <a:rPr lang="en-US" sz="2000" err="1">
                <a:ea typeface="+mn-lt"/>
                <a:cs typeface="+mn-lt"/>
              </a:rPr>
              <a:t>Dupressoir</a:t>
            </a:r>
            <a:r>
              <a:rPr lang="en-US" sz="2000">
                <a:ea typeface="+mn-lt"/>
                <a:cs typeface="+mn-lt"/>
              </a:rPr>
              <a:t>, Grégoire, </a:t>
            </a:r>
            <a:r>
              <a:rPr lang="en-US" sz="2000" err="1">
                <a:ea typeface="+mn-lt"/>
                <a:cs typeface="+mn-lt"/>
              </a:rPr>
              <a:t>Hülsing</a:t>
            </a:r>
            <a:r>
              <a:rPr lang="en-US" sz="2000">
                <a:ea typeface="+mn-lt"/>
                <a:cs typeface="+mn-lt"/>
              </a:rPr>
              <a:t>, Meijers, and Strub. Machine-Checked Security for XMSS as in RFC 8391 and SPHINCS+. 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CRYPTO 2023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7D8EB-963D-2FF6-42E5-C1F56387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199DF-C848-67B8-2899-338E6E15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B3E04-B462-EAE4-7857-AF996583C137}"/>
              </a:ext>
            </a:extLst>
          </p:cNvPr>
          <p:cNvSpPr/>
          <p:nvPr/>
        </p:nvSpPr>
        <p:spPr>
          <a:xfrm>
            <a:off x="7434302" y="1786537"/>
            <a:ext cx="4520773" cy="44311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2FB396D-8065-12AC-5D81-600131018CD7}"/>
              </a:ext>
            </a:extLst>
          </p:cNvPr>
          <p:cNvSpPr/>
          <p:nvPr/>
        </p:nvSpPr>
        <p:spPr>
          <a:xfrm>
            <a:off x="10443880" y="2266788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EasyCrypt</a:t>
            </a:r>
            <a:r>
              <a:rPr lang="en-US">
                <a:cs typeface="Calibri"/>
              </a:rPr>
              <a:t> Model</a:t>
            </a:r>
          </a:p>
        </p:txBody>
      </p: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8FDFAC26-8CDD-F8CB-4BC8-B6733D82A300}"/>
              </a:ext>
            </a:extLst>
          </p:cNvPr>
          <p:cNvSpPr/>
          <p:nvPr/>
        </p:nvSpPr>
        <p:spPr>
          <a:xfrm>
            <a:off x="7607190" y="2266787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EasyCrypt</a:t>
            </a:r>
            <a:r>
              <a:rPr lang="en-US">
                <a:cs typeface="Calibri"/>
              </a:rPr>
              <a:t> Spec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EAA4BD47-EFC8-A82A-8ADD-CB582C6F475F}"/>
              </a:ext>
            </a:extLst>
          </p:cNvPr>
          <p:cNvSpPr/>
          <p:nvPr/>
        </p:nvSpPr>
        <p:spPr>
          <a:xfrm>
            <a:off x="7709643" y="4610417"/>
            <a:ext cx="1107782" cy="118462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EasyCrypt</a:t>
            </a:r>
            <a:r>
              <a:rPr lang="en-US" sz="1400">
                <a:cs typeface="Calibri"/>
              </a:rPr>
              <a:t> 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Security</a:t>
            </a:r>
            <a:br>
              <a:rPr lang="en-US" sz="1400">
                <a:cs typeface="Calibri"/>
              </a:rPr>
            </a:b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Proof</a:t>
            </a:r>
            <a:endParaRPr lang="en-US" sz="1400">
              <a:cs typeface="Calibri"/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B297FE1C-2E14-038D-856E-6F126F5827FE}"/>
              </a:ext>
            </a:extLst>
          </p:cNvPr>
          <p:cNvSpPr/>
          <p:nvPr/>
        </p:nvSpPr>
        <p:spPr>
          <a:xfrm>
            <a:off x="9105579" y="2753445"/>
            <a:ext cx="1146201" cy="134470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3FC67-2B87-1B8B-E53B-D94BCD98CD1D}"/>
              </a:ext>
            </a:extLst>
          </p:cNvPr>
          <p:cNvSpPr txBox="1"/>
          <p:nvPr/>
        </p:nvSpPr>
        <p:spPr>
          <a:xfrm>
            <a:off x="7434302" y="1786537"/>
            <a:ext cx="1959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cs typeface="Calibri"/>
              </a:rPr>
              <a:t>EasyCrypt</a:t>
            </a:r>
            <a:endParaRPr lang="en-US" err="1"/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19E37CD6-D6A5-B595-D840-636628146AC8}"/>
              </a:ext>
            </a:extLst>
          </p:cNvPr>
          <p:cNvSpPr/>
          <p:nvPr/>
        </p:nvSpPr>
        <p:spPr>
          <a:xfrm>
            <a:off x="9156802" y="2971156"/>
            <a:ext cx="1082168" cy="1159009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EasyCrypt</a:t>
            </a:r>
            <a:r>
              <a:rPr lang="en-US" sz="1400">
                <a:cs typeface="Calibri"/>
              </a:rPr>
              <a:t> 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Equivalence Proof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909D1151-8D82-5A91-24CC-F8E520813D22}"/>
              </a:ext>
            </a:extLst>
          </p:cNvPr>
          <p:cNvSpPr/>
          <p:nvPr/>
        </p:nvSpPr>
        <p:spPr>
          <a:xfrm rot="5400000">
            <a:off x="7818503" y="4066132"/>
            <a:ext cx="838840" cy="121663"/>
          </a:xfrm>
          <a:prstGeom prst="leftArrow">
            <a:avLst/>
          </a:prstGeom>
          <a:solidFill>
            <a:schemeClr val="tx1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C544501-47BC-3765-2391-549006AC1D95}"/>
                  </a:ext>
                </a:extLst>
              </p14:cNvPr>
              <p14:cNvContentPartPr/>
              <p14:nvPr/>
            </p14:nvContentPartPr>
            <p14:xfrm>
              <a:off x="7309387" y="1982600"/>
              <a:ext cx="1863000" cy="413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C544501-47BC-3765-2391-549006AC1D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8073" y="1951280"/>
                <a:ext cx="1925628" cy="419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78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439B-53DD-3223-DC4D-36C127B1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Impact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8C9AB-B216-D3AC-F4DB-DF1CFD5C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>
                <a:cs typeface="Calibri"/>
              </a:rPr>
              <a:t>Proof is wrong</a:t>
            </a:r>
          </a:p>
          <a:p>
            <a:pPr lvl="1"/>
            <a:r>
              <a:rPr lang="en-US" sz="2200">
                <a:cs typeface="Calibri"/>
              </a:rPr>
              <a:t>Theorem is correct</a:t>
            </a:r>
          </a:p>
          <a:p>
            <a:pPr lvl="1"/>
            <a:r>
              <a:rPr lang="en-US" sz="2200">
                <a:cs typeface="Calibri"/>
              </a:rPr>
              <a:t>Theorem is also wrong</a:t>
            </a:r>
          </a:p>
          <a:p>
            <a:pPr lvl="2"/>
            <a:r>
              <a:rPr lang="en-US" sz="1900">
                <a:cs typeface="Calibri"/>
              </a:rPr>
              <a:t>Scheme is still (possibly) secure</a:t>
            </a:r>
          </a:p>
          <a:p>
            <a:pPr lvl="2"/>
            <a:r>
              <a:rPr lang="en-US" sz="1900">
                <a:cs typeface="Calibri"/>
              </a:rPr>
              <a:t>Scheme is efficiently broken</a:t>
            </a:r>
          </a:p>
          <a:p>
            <a:r>
              <a:rPr lang="en-US" sz="2600">
                <a:cs typeface="Calibri"/>
              </a:rPr>
              <a:t>Proof doesn’t apply to the scheme</a:t>
            </a:r>
          </a:p>
          <a:p>
            <a:pPr lvl="1"/>
            <a:r>
              <a:rPr lang="en-US" sz="2200">
                <a:cs typeface="Calibri"/>
              </a:rPr>
              <a:t>Proof correct, but theorem “insufficient”</a:t>
            </a:r>
          </a:p>
          <a:p>
            <a:pPr lvl="1"/>
            <a:r>
              <a:rPr lang="en-US" sz="2200">
                <a:cs typeface="Calibri"/>
              </a:rPr>
              <a:t>Example: attack hides in non-tightness</a:t>
            </a:r>
          </a:p>
          <a:p>
            <a:r>
              <a:rPr lang="en-US" sz="2600">
                <a:cs typeface="Calibri"/>
              </a:rPr>
              <a:t>Proof (and possibly theorem) too vague</a:t>
            </a:r>
          </a:p>
          <a:p>
            <a:r>
              <a:rPr lang="en-US" sz="2600">
                <a:cs typeface="Calibri"/>
              </a:rPr>
              <a:t>Theorem and proof correct, but not very useful</a:t>
            </a:r>
          </a:p>
          <a:p>
            <a:pPr lvl="1"/>
            <a:r>
              <a:rPr lang="en-US" sz="2200">
                <a:cs typeface="Calibri"/>
              </a:rPr>
              <a:t>“A is secure if A is secure”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9CD94-7EAC-EC44-B989-BC9A4C38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A6E59-D998-8F80-6F55-3E203817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683083-AD23-2BD7-0AE2-3E3D54B5A0A9}"/>
                  </a:ext>
                </a:extLst>
              </p14:cNvPr>
              <p14:cNvContentPartPr/>
              <p14:nvPr/>
            </p14:nvContentPartPr>
            <p14:xfrm>
              <a:off x="2056267" y="1817000"/>
              <a:ext cx="1751040" cy="163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1683083-AD23-2BD7-0AE2-3E3D54B5A0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4947" y="1785680"/>
                <a:ext cx="1813680" cy="16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7C432B8-C634-C54B-E69B-6588359A56DE}"/>
                  </a:ext>
                </a:extLst>
              </p14:cNvPr>
              <p14:cNvContentPartPr/>
              <p14:nvPr/>
            </p14:nvContentPartPr>
            <p14:xfrm>
              <a:off x="2687347" y="4374440"/>
              <a:ext cx="1888200" cy="87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7C432B8-C634-C54B-E69B-6588359A56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6027" y="4343120"/>
                <a:ext cx="1950840" cy="9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184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CA31-BE25-85FC-92ED-6EC451E4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BCC3-DC83-E9BD-C15F-B089CC966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86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Almeida, Barbosa, Barthe, Grégoire, Laporte, </a:t>
            </a:r>
            <a:r>
              <a:rPr lang="en-US" sz="2000" err="1">
                <a:ea typeface="+mn-lt"/>
                <a:cs typeface="+mn-lt"/>
              </a:rPr>
              <a:t>Léchenet</a:t>
            </a:r>
            <a:r>
              <a:rPr lang="en-US" sz="2000">
                <a:ea typeface="+mn-lt"/>
                <a:cs typeface="+mn-lt"/>
              </a:rPr>
              <a:t>, Oliveira, Pacheco, Quaresma, Schwabe, </a:t>
            </a:r>
            <a:r>
              <a:rPr lang="en-US" sz="2000" err="1">
                <a:ea typeface="+mn-lt"/>
                <a:cs typeface="+mn-lt"/>
              </a:rPr>
              <a:t>Séré</a:t>
            </a:r>
            <a:r>
              <a:rPr lang="en-US" sz="2000">
                <a:ea typeface="+mn-lt"/>
                <a:cs typeface="+mn-lt"/>
              </a:rPr>
              <a:t>, Strub. Formally verifying Kyber Part I: Implementation Correctness.  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TCHES, 2023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7D8EB-963D-2FF6-42E5-C1F56387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199DF-C848-67B8-2899-338E6E15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B3E04-B462-EAE4-7857-AF996583C137}"/>
              </a:ext>
            </a:extLst>
          </p:cNvPr>
          <p:cNvSpPr/>
          <p:nvPr/>
        </p:nvSpPr>
        <p:spPr>
          <a:xfrm>
            <a:off x="7434302" y="1786537"/>
            <a:ext cx="4520773" cy="44311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2FB396D-8065-12AC-5D81-600131018CD7}"/>
              </a:ext>
            </a:extLst>
          </p:cNvPr>
          <p:cNvSpPr/>
          <p:nvPr/>
        </p:nvSpPr>
        <p:spPr>
          <a:xfrm>
            <a:off x="10443880" y="2266788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EasyCrypt</a:t>
            </a:r>
            <a:r>
              <a:rPr lang="en-US">
                <a:cs typeface="Calibri"/>
              </a:rPr>
              <a:t> Model</a:t>
            </a:r>
          </a:p>
        </p:txBody>
      </p: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8FDFAC26-8CDD-F8CB-4BC8-B6733D82A300}"/>
              </a:ext>
            </a:extLst>
          </p:cNvPr>
          <p:cNvSpPr/>
          <p:nvPr/>
        </p:nvSpPr>
        <p:spPr>
          <a:xfrm>
            <a:off x="7607190" y="2266787"/>
            <a:ext cx="1312689" cy="140233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EasyCrypt</a:t>
            </a:r>
            <a:r>
              <a:rPr lang="en-US">
                <a:cs typeface="Calibri"/>
              </a:rPr>
              <a:t> Spec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EAA4BD47-EFC8-A82A-8ADD-CB582C6F475F}"/>
              </a:ext>
            </a:extLst>
          </p:cNvPr>
          <p:cNvSpPr/>
          <p:nvPr/>
        </p:nvSpPr>
        <p:spPr>
          <a:xfrm>
            <a:off x="7709643" y="4610417"/>
            <a:ext cx="1107782" cy="118462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EasyCrypt</a:t>
            </a:r>
            <a:r>
              <a:rPr lang="en-US" sz="1400">
                <a:cs typeface="Calibri"/>
              </a:rPr>
              <a:t> 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Security</a:t>
            </a:r>
            <a:br>
              <a:rPr lang="en-US" sz="1400">
                <a:cs typeface="Calibri"/>
              </a:rPr>
            </a:b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Proof</a:t>
            </a:r>
            <a:endParaRPr lang="en-US" sz="1400">
              <a:cs typeface="Calibri"/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B297FE1C-2E14-038D-856E-6F126F5827FE}"/>
              </a:ext>
            </a:extLst>
          </p:cNvPr>
          <p:cNvSpPr/>
          <p:nvPr/>
        </p:nvSpPr>
        <p:spPr>
          <a:xfrm>
            <a:off x="9105579" y="2753445"/>
            <a:ext cx="1146201" cy="134470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3FC67-2B87-1B8B-E53B-D94BCD98CD1D}"/>
              </a:ext>
            </a:extLst>
          </p:cNvPr>
          <p:cNvSpPr txBox="1"/>
          <p:nvPr/>
        </p:nvSpPr>
        <p:spPr>
          <a:xfrm>
            <a:off x="7434302" y="1786537"/>
            <a:ext cx="1959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cs typeface="Calibri"/>
              </a:rPr>
              <a:t>EasyCrypt</a:t>
            </a:r>
            <a:endParaRPr lang="en-US" err="1"/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19E37CD6-D6A5-B595-D840-636628146AC8}"/>
              </a:ext>
            </a:extLst>
          </p:cNvPr>
          <p:cNvSpPr/>
          <p:nvPr/>
        </p:nvSpPr>
        <p:spPr>
          <a:xfrm>
            <a:off x="9156802" y="2971156"/>
            <a:ext cx="1082168" cy="1159009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EasyCrypt</a:t>
            </a:r>
            <a:r>
              <a:rPr lang="en-US" sz="1400">
                <a:cs typeface="Calibri"/>
              </a:rPr>
              <a:t> 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Equivalence Proof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909D1151-8D82-5A91-24CC-F8E520813D22}"/>
              </a:ext>
            </a:extLst>
          </p:cNvPr>
          <p:cNvSpPr/>
          <p:nvPr/>
        </p:nvSpPr>
        <p:spPr>
          <a:xfrm rot="5400000">
            <a:off x="7818503" y="4066132"/>
            <a:ext cx="838840" cy="121663"/>
          </a:xfrm>
          <a:prstGeom prst="leftArrow">
            <a:avLst/>
          </a:prstGeom>
          <a:solidFill>
            <a:schemeClr val="tx1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21B772-37B6-14CE-4F8C-75F5741CC4BD}"/>
                  </a:ext>
                </a:extLst>
              </p14:cNvPr>
              <p14:cNvContentPartPr/>
              <p14:nvPr/>
            </p14:nvContentPartPr>
            <p14:xfrm>
              <a:off x="7175467" y="1841480"/>
              <a:ext cx="4791240" cy="2406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21B772-37B6-14CE-4F8C-75F5741CC4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44147" y="1810160"/>
                <a:ext cx="4853880" cy="246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9030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439B-53DD-3223-DC4D-36C127B1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Impact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8C9AB-B216-D3AC-F4DB-DF1CFD5C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>
                <a:cs typeface="Calibri"/>
              </a:rPr>
              <a:t>Proof is wrong</a:t>
            </a:r>
          </a:p>
          <a:p>
            <a:pPr lvl="1"/>
            <a:r>
              <a:rPr lang="en-US" sz="2200">
                <a:cs typeface="Calibri"/>
              </a:rPr>
              <a:t>Theorem is correct</a:t>
            </a:r>
          </a:p>
          <a:p>
            <a:pPr lvl="1"/>
            <a:r>
              <a:rPr lang="en-US" sz="2200">
                <a:cs typeface="Calibri"/>
              </a:rPr>
              <a:t>Theorem is also wrong</a:t>
            </a:r>
          </a:p>
          <a:p>
            <a:pPr lvl="2"/>
            <a:r>
              <a:rPr lang="en-US" sz="1900">
                <a:cs typeface="Calibri"/>
              </a:rPr>
              <a:t>Scheme is still (possibly) secure</a:t>
            </a:r>
          </a:p>
          <a:p>
            <a:pPr lvl="2"/>
            <a:r>
              <a:rPr lang="en-US" sz="1900">
                <a:cs typeface="Calibri"/>
              </a:rPr>
              <a:t>Scheme is efficiently broken</a:t>
            </a:r>
          </a:p>
          <a:p>
            <a:r>
              <a:rPr lang="en-US" sz="2600">
                <a:cs typeface="Calibri"/>
              </a:rPr>
              <a:t>Proof doesn’t apply to the scheme</a:t>
            </a:r>
          </a:p>
          <a:p>
            <a:pPr lvl="1"/>
            <a:r>
              <a:rPr lang="en-US" sz="2200">
                <a:cs typeface="Calibri"/>
              </a:rPr>
              <a:t>Proof correct, but theorem “insufficient”</a:t>
            </a:r>
          </a:p>
          <a:p>
            <a:pPr lvl="1"/>
            <a:r>
              <a:rPr lang="en-US" sz="2200">
                <a:cs typeface="Calibri"/>
              </a:rPr>
              <a:t>Example: attack hides in non-tightness</a:t>
            </a:r>
          </a:p>
          <a:p>
            <a:r>
              <a:rPr lang="en-US" sz="2600">
                <a:cs typeface="Calibri"/>
              </a:rPr>
              <a:t>Proof (and possibly theorem) too vague</a:t>
            </a:r>
          </a:p>
          <a:p>
            <a:r>
              <a:rPr lang="en-US" sz="2600">
                <a:cs typeface="Calibri"/>
              </a:rPr>
              <a:t>Theorem and proof correct, but not very useful</a:t>
            </a:r>
          </a:p>
          <a:p>
            <a:pPr lvl="1"/>
            <a:r>
              <a:rPr lang="en-US" sz="2200">
                <a:cs typeface="Calibri"/>
              </a:rPr>
              <a:t>“A is secure if A is secure”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9CD94-7EAC-EC44-B989-BC9A4C38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A6E59-D998-8F80-6F55-3E203817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683083-AD23-2BD7-0AE2-3E3D54B5A0A9}"/>
                  </a:ext>
                </a:extLst>
              </p14:cNvPr>
              <p14:cNvContentPartPr/>
              <p14:nvPr/>
            </p14:nvContentPartPr>
            <p14:xfrm>
              <a:off x="2056267" y="1817000"/>
              <a:ext cx="1751040" cy="163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1683083-AD23-2BD7-0AE2-3E3D54B5A0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4947" y="1785680"/>
                <a:ext cx="1813680" cy="16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7C432B8-C634-C54B-E69B-6588359A56DE}"/>
                  </a:ext>
                </a:extLst>
              </p14:cNvPr>
              <p14:cNvContentPartPr/>
              <p14:nvPr/>
            </p14:nvContentPartPr>
            <p14:xfrm>
              <a:off x="2687347" y="4374440"/>
              <a:ext cx="1888200" cy="87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7C432B8-C634-C54B-E69B-6588359A56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6027" y="4343120"/>
                <a:ext cx="195084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756EEC2-7306-F6C7-1A64-6DAF1DC7CE37}"/>
                  </a:ext>
                </a:extLst>
              </p14:cNvPr>
              <p14:cNvContentPartPr/>
              <p14:nvPr/>
            </p14:nvContentPartPr>
            <p14:xfrm>
              <a:off x="2504467" y="3260240"/>
              <a:ext cx="2676600" cy="132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756EEC2-7306-F6C7-1A64-6DAF1DC7CE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3147" y="3228920"/>
                <a:ext cx="2739240" cy="138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17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439B-53DD-3223-DC4D-36C127B1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Impact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8C9AB-B216-D3AC-F4DB-DF1CFD5C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>
                <a:cs typeface="Calibri"/>
              </a:rPr>
              <a:t>Proof is wrong</a:t>
            </a:r>
          </a:p>
          <a:p>
            <a:pPr lvl="1"/>
            <a:r>
              <a:rPr lang="en-US" sz="2200">
                <a:cs typeface="Calibri"/>
              </a:rPr>
              <a:t>Theorem is correct</a:t>
            </a:r>
          </a:p>
          <a:p>
            <a:pPr lvl="1"/>
            <a:r>
              <a:rPr lang="en-US" sz="2200">
                <a:cs typeface="Calibri"/>
              </a:rPr>
              <a:t>Theorem is also wrong</a:t>
            </a:r>
          </a:p>
          <a:p>
            <a:pPr lvl="2"/>
            <a:r>
              <a:rPr lang="en-US" sz="1900">
                <a:cs typeface="Calibri"/>
              </a:rPr>
              <a:t>Scheme is still (possibly) secure</a:t>
            </a:r>
          </a:p>
          <a:p>
            <a:pPr lvl="2"/>
            <a:r>
              <a:rPr lang="en-US" sz="1900">
                <a:cs typeface="Calibri"/>
              </a:rPr>
              <a:t>Scheme is efficiently broken</a:t>
            </a:r>
          </a:p>
          <a:p>
            <a:r>
              <a:rPr lang="en-US" sz="2600">
                <a:cs typeface="Calibri"/>
              </a:rPr>
              <a:t>Proof doesn’t apply to the scheme</a:t>
            </a:r>
          </a:p>
          <a:p>
            <a:pPr lvl="1"/>
            <a:r>
              <a:rPr lang="en-US" sz="2200">
                <a:cs typeface="Calibri"/>
              </a:rPr>
              <a:t>Proof correct, but theorem “insufficient”</a:t>
            </a:r>
          </a:p>
          <a:p>
            <a:pPr lvl="1"/>
            <a:r>
              <a:rPr lang="en-US" sz="2200">
                <a:cs typeface="Calibri"/>
              </a:rPr>
              <a:t>Example: attack hides in non-tightness</a:t>
            </a:r>
          </a:p>
          <a:p>
            <a:r>
              <a:rPr lang="en-US" sz="2600">
                <a:cs typeface="Calibri"/>
              </a:rPr>
              <a:t>Proof (and possibly theorem) too vague</a:t>
            </a:r>
          </a:p>
          <a:p>
            <a:r>
              <a:rPr lang="en-US" sz="2600">
                <a:cs typeface="Calibri"/>
              </a:rPr>
              <a:t>Theorem and proof correct, but not very useful</a:t>
            </a:r>
          </a:p>
          <a:p>
            <a:pPr lvl="1"/>
            <a:r>
              <a:rPr lang="en-US" sz="2200">
                <a:cs typeface="Calibri"/>
              </a:rPr>
              <a:t>“A is secure if A is secure”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9CD94-7EAC-EC44-B989-BC9A4C38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A6E59-D998-8F80-6F55-3E203817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683083-AD23-2BD7-0AE2-3E3D54B5A0A9}"/>
                  </a:ext>
                </a:extLst>
              </p14:cNvPr>
              <p14:cNvContentPartPr/>
              <p14:nvPr/>
            </p14:nvContentPartPr>
            <p14:xfrm>
              <a:off x="2056267" y="1817000"/>
              <a:ext cx="1751040" cy="163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1683083-AD23-2BD7-0AE2-3E3D54B5A0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4947" y="1785680"/>
                <a:ext cx="1813680" cy="16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7C432B8-C634-C54B-E69B-6588359A56DE}"/>
                  </a:ext>
                </a:extLst>
              </p14:cNvPr>
              <p14:cNvContentPartPr/>
              <p14:nvPr/>
            </p14:nvContentPartPr>
            <p14:xfrm>
              <a:off x="2687347" y="4374440"/>
              <a:ext cx="1888200" cy="87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7C432B8-C634-C54B-E69B-6588359A56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6027" y="4343120"/>
                <a:ext cx="195084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756EEC2-7306-F6C7-1A64-6DAF1DC7CE37}"/>
                  </a:ext>
                </a:extLst>
              </p14:cNvPr>
              <p14:cNvContentPartPr/>
              <p14:nvPr/>
            </p14:nvContentPartPr>
            <p14:xfrm>
              <a:off x="2504467" y="3260240"/>
              <a:ext cx="2676600" cy="132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756EEC2-7306-F6C7-1A64-6DAF1DC7CE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3147" y="3228920"/>
                <a:ext cx="2739240" cy="13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318E6E-56C8-0E2B-75D9-5BA34523AC78}"/>
                  </a:ext>
                </a:extLst>
              </p14:cNvPr>
              <p14:cNvContentPartPr/>
              <p14:nvPr/>
            </p14:nvContentPartPr>
            <p14:xfrm>
              <a:off x="705547" y="4959800"/>
              <a:ext cx="7112520" cy="1072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318E6E-56C8-0E2B-75D9-5BA34523AC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4227" y="4928480"/>
                <a:ext cx="7175160" cy="11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4ADF14-9D68-2195-4935-9437A81FD9DD}"/>
                  </a:ext>
                </a:extLst>
              </p14:cNvPr>
              <p14:cNvContentPartPr/>
              <p14:nvPr/>
            </p14:nvContentPartPr>
            <p14:xfrm>
              <a:off x="8113627" y="4896440"/>
              <a:ext cx="2067840" cy="670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4ADF14-9D68-2195-4935-9437A81FD9D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2302" y="4865120"/>
                <a:ext cx="2130491" cy="73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56D51C4-0CB2-BF8C-C3D0-2F5E34925867}"/>
                  </a:ext>
                </a:extLst>
              </p14:cNvPr>
              <p14:cNvContentPartPr/>
              <p14:nvPr/>
            </p14:nvContentPartPr>
            <p14:xfrm>
              <a:off x="9030907" y="5559560"/>
              <a:ext cx="2145240" cy="825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56D51C4-0CB2-BF8C-C3D0-2F5E34925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99587" y="5528240"/>
                <a:ext cx="2207880" cy="88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C71F31A-9BC7-4E2D-4963-56F60CC19E60}"/>
                  </a:ext>
                </a:extLst>
              </p14:cNvPr>
              <p14:cNvContentPartPr/>
              <p14:nvPr/>
            </p14:nvContentPartPr>
            <p14:xfrm>
              <a:off x="10822987" y="6208640"/>
              <a:ext cx="92160" cy="849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C71F31A-9BC7-4E2D-4963-56F60CC19E6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91906" y="6177680"/>
                <a:ext cx="153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F7E11A1-5AB8-5529-6F65-A70BB3D170CC}"/>
                  </a:ext>
                </a:extLst>
              </p14:cNvPr>
              <p14:cNvContentPartPr/>
              <p14:nvPr/>
            </p14:nvContentPartPr>
            <p14:xfrm>
              <a:off x="10787707" y="5552720"/>
              <a:ext cx="331920" cy="409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F7E11A1-5AB8-5529-6F65-A70BB3D170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56747" y="5521787"/>
                <a:ext cx="393120" cy="470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4CA6BC-1A85-1DA4-E11F-011E544CB9DF}"/>
                  </a:ext>
                </a:extLst>
              </p14:cNvPr>
              <p14:cNvContentPartPr/>
              <p14:nvPr/>
            </p14:nvContentPartPr>
            <p14:xfrm>
              <a:off x="8078347" y="4917680"/>
              <a:ext cx="2392200" cy="14536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4CA6BC-1A85-1DA4-E11F-011E544CB9D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47387" y="4886720"/>
                <a:ext cx="2453400" cy="151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5426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7B6B-7244-25E5-6357-98F2DD76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What I did not talk about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BFD1A-805A-6830-CE89-0BEB817A9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Implementation security (Jasmin part)</a:t>
            </a:r>
          </a:p>
          <a:p>
            <a:pPr lvl="1"/>
            <a:r>
              <a:rPr lang="en-US">
                <a:cs typeface="Calibri"/>
              </a:rPr>
              <a:t>Side-Channel Attack Resistance</a:t>
            </a:r>
          </a:p>
          <a:p>
            <a:pPr lvl="1"/>
            <a:r>
              <a:rPr lang="en-US">
                <a:cs typeface="Calibri"/>
              </a:rPr>
              <a:t>Speculative Execution Attack Mitigation</a:t>
            </a:r>
          </a:p>
          <a:p>
            <a:pPr lvl="1"/>
            <a:r>
              <a:rPr lang="en-US">
                <a:cs typeface="Calibri"/>
              </a:rPr>
              <a:t>Memory Safety</a:t>
            </a:r>
          </a:p>
          <a:p>
            <a:pPr lvl="1"/>
            <a:r>
              <a:rPr lang="en-US">
                <a:cs typeface="Calibri"/>
              </a:rPr>
              <a:t>…</a:t>
            </a:r>
          </a:p>
          <a:p>
            <a:pPr lvl="1"/>
            <a:r>
              <a:rPr lang="en-US">
                <a:cs typeface="Calibri"/>
              </a:rPr>
              <a:t>See CHES 2023 invited talk by Peter Schwabe 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2"/>
              </a:rPr>
              <a:t>https://youtu.be/7uIabAwB92M?si=gdGWEwXlz9XGZUhm&amp;t=944</a:t>
            </a:r>
          </a:p>
          <a:p>
            <a:r>
              <a:rPr lang="en-US">
                <a:ea typeface="+mn-lt"/>
                <a:cs typeface="+mn-lt"/>
              </a:rPr>
              <a:t>Other tools</a:t>
            </a:r>
          </a:p>
          <a:p>
            <a:pPr lvl="1"/>
            <a:r>
              <a:rPr lang="en-US">
                <a:ea typeface="+mn-lt"/>
                <a:cs typeface="+mn-lt"/>
              </a:rPr>
              <a:t>Barbosa, Barthe, Bhargavan, Blanchet, Cremers, Liao, Parno. </a:t>
            </a:r>
            <a:r>
              <a:rPr lang="en-US" err="1">
                <a:ea typeface="+mn-lt"/>
                <a:cs typeface="+mn-lt"/>
              </a:rPr>
              <a:t>SoK</a:t>
            </a:r>
            <a:r>
              <a:rPr lang="en-US">
                <a:ea typeface="+mn-lt"/>
                <a:cs typeface="+mn-lt"/>
              </a:rPr>
              <a:t>: Computer-Aided Cryptography.  S&amp;P '21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3"/>
              </a:rPr>
              <a:t>https://eprint.iacr.org/2019/1393</a:t>
            </a: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01FB0-5184-4925-E563-E82E0115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29F3-3BBD-D20B-AFA7-87678586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F59-6749-4A65-9AD6-77A28FA4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9DFF3-C6DE-41FE-DB67-B65102C14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4400">
                <a:cs typeface="Calibri" panose="020F0502020204030204"/>
              </a:rPr>
              <a:t>How do you ensure that a cryptographic scheme is hard to break?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0B521-84C9-ACC1-64D9-61EF5F4C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FF4F8-32A9-0444-5E22-80570CF6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06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1B115-954B-B340-AAF9-B2C67F25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Why does NIST not require machine-checked proofs for the signature round?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D22CF-5AD4-B155-D442-408024075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Results are great but</a:t>
            </a:r>
            <a:endParaRPr lang="en-US"/>
          </a:p>
          <a:p>
            <a:r>
              <a:rPr lang="en-US">
                <a:cs typeface="Calibri"/>
              </a:rPr>
              <a:t>Full workflow for Kyber took more than 3 years of many, many people! (Still not fully published!)</a:t>
            </a:r>
          </a:p>
          <a:p>
            <a:r>
              <a:rPr lang="en-US">
                <a:cs typeface="Calibri"/>
              </a:rPr>
              <a:t>Tools are "Expert Tools"</a:t>
            </a:r>
          </a:p>
          <a:p>
            <a:r>
              <a:rPr lang="en-US">
                <a:cs typeface="Calibri"/>
              </a:rPr>
              <a:t>New proofs often need help of tool developer</a:t>
            </a:r>
          </a:p>
          <a:p>
            <a:r>
              <a:rPr lang="en-US">
                <a:cs typeface="Calibri"/>
              </a:rPr>
              <a:t>Little automation</a:t>
            </a:r>
          </a:p>
          <a:p>
            <a:r>
              <a:rPr lang="en-US">
                <a:cs typeface="Calibri"/>
              </a:rPr>
              <a:t>Little integration with higher level tools (e.g., for protocols)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8D3E7-CDA9-8656-D4FA-B82D5491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BD065-CE59-FD0B-4049-9FA6DF8F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50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2528-C7C0-DBE7-6D15-C38FD4DA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Summary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B0ED4-0362-B565-3504-812E8B6B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We have the tools, we can achieve great results</a:t>
            </a:r>
          </a:p>
          <a:p>
            <a:r>
              <a:rPr lang="en-US">
                <a:cs typeface="Calibri"/>
              </a:rPr>
              <a:t>Verifying proofs is still research</a:t>
            </a:r>
          </a:p>
          <a:p>
            <a:r>
              <a:rPr lang="en-US">
                <a:cs typeface="Calibri"/>
              </a:rPr>
              <a:t>Usability still needs improvement</a:t>
            </a:r>
          </a:p>
          <a:p>
            <a:r>
              <a:rPr lang="en-US">
                <a:cs typeface="Calibri"/>
              </a:rPr>
              <a:t>There are many different tools for different use-cases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We are working on a fully verified PQC library!</a:t>
            </a:r>
          </a:p>
          <a:p>
            <a:r>
              <a:rPr lang="en-US">
                <a:cs typeface="Calibri"/>
              </a:rPr>
              <a:t>Join the Formosa project (</a:t>
            </a:r>
            <a:r>
              <a:rPr lang="en-US">
                <a:ea typeface="+mn-lt"/>
                <a:cs typeface="+mn-lt"/>
                <a:hlinkClick r:id="rId2"/>
              </a:rPr>
              <a:t>https://formosa-crypto.org/</a:t>
            </a:r>
            <a:r>
              <a:rPr lang="en-US">
                <a:ea typeface="+mn-lt"/>
                <a:cs typeface="+mn-lt"/>
              </a:rPr>
              <a:t>)</a:t>
            </a: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95690-4647-2EF7-8E72-A8EDF11F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09B54-6F84-7080-821C-E0FFC940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Formosa Crypto">
            <a:extLst>
              <a:ext uri="{FF2B5EF4-FFF2-40B4-BE49-F238E27FC236}">
                <a16:creationId xmlns:a16="http://schemas.microsoft.com/office/drawing/2014/main" id="{A9B59B4B-BA7E-1837-6A7E-64E2E4BA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056" y="240826"/>
            <a:ext cx="2743198" cy="15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F59-6749-4A65-9AD6-77A28FA4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Traditional Answer: Cryptanalysis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9DFF3-C6DE-41FE-DB67-B65102C14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Have many smart people try to break it.</a:t>
            </a:r>
            <a:endParaRPr lang="en-US" dirty="0"/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Does not scale! </a:t>
            </a:r>
            <a:endParaRPr lang="en-US" dirty="0"/>
          </a:p>
          <a:p>
            <a:pPr marL="342900" indent="-342900"/>
            <a:r>
              <a:rPr lang="en-US" dirty="0">
                <a:cs typeface="Calibri" panose="020F0502020204030204"/>
              </a:rPr>
              <a:t>NIST: 64 candidates</a:t>
            </a:r>
          </a:p>
          <a:p>
            <a:pPr marL="342900" indent="-342900"/>
            <a:r>
              <a:rPr lang="en-US" dirty="0">
                <a:cs typeface="Calibri" panose="020F0502020204030204"/>
              </a:rPr>
              <a:t>NIST signature on-ramp: 40 candidates</a:t>
            </a:r>
          </a:p>
          <a:p>
            <a:pPr marL="342900" indent="-342900"/>
            <a:r>
              <a:rPr lang="en-US" err="1">
                <a:cs typeface="Calibri" panose="020F0502020204030204"/>
              </a:rPr>
              <a:t>KpqC</a:t>
            </a:r>
            <a:r>
              <a:rPr lang="en-US" dirty="0">
                <a:cs typeface="Calibri" panose="020F0502020204030204"/>
              </a:rPr>
              <a:t>: 16 candidates</a:t>
            </a:r>
          </a:p>
          <a:p>
            <a:pPr marL="342900" indent="-342900"/>
            <a:r>
              <a:rPr lang="en-US" dirty="0">
                <a:cs typeface="Calibri" panose="020F0502020204030204"/>
              </a:rPr>
              <a:t>China, Russia, …</a:t>
            </a:r>
            <a:endParaRPr lang="en-US" sz="3600" dirty="0">
              <a:cs typeface="Calibri" panose="020F0502020204030204"/>
            </a:endParaRPr>
          </a:p>
          <a:p>
            <a:pPr marL="114300" indent="0">
              <a:buNone/>
            </a:pPr>
            <a:r>
              <a:rPr lang="en-US" sz="3800" dirty="0">
                <a:cs typeface="Calibri" panose="020F0502020204030204"/>
              </a:rPr>
              <a:t>Who is supposed to cryptanalyze </a:t>
            </a:r>
            <a:br>
              <a:rPr lang="en-US" sz="3800" dirty="0">
                <a:cs typeface="Calibri" panose="020F0502020204030204"/>
              </a:rPr>
            </a:br>
            <a:r>
              <a:rPr lang="en-US" sz="3800">
                <a:cs typeface="Calibri" panose="020F0502020204030204"/>
              </a:rPr>
              <a:t>all of these?</a:t>
            </a:r>
            <a:endParaRPr lang="en-US" sz="3800" dirty="0">
              <a:cs typeface="Calibri" panose="020F0502020204030204"/>
            </a:endParaRPr>
          </a:p>
          <a:p>
            <a:pPr marL="114300" indent="0">
              <a:buNone/>
            </a:pPr>
            <a:r>
              <a:rPr lang="en-US" sz="3800" dirty="0">
                <a:cs typeface="Calibri" panose="020F0502020204030204"/>
              </a:rPr>
              <a:t>What about protocols?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0B521-84C9-ACC1-64D9-61EF5F4C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FF4F8-32A9-0444-5E22-80570CF6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Bletchley Park House home of the World War Two Codebreakers,">
            <a:extLst>
              <a:ext uri="{FF2B5EF4-FFF2-40B4-BE49-F238E27FC236}">
                <a16:creationId xmlns:a16="http://schemas.microsoft.com/office/drawing/2014/main" id="{D8F37470-988D-8A87-54EC-F04B9492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912" y="2482118"/>
            <a:ext cx="3825367" cy="253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3D0E0-F488-FE5D-758D-3B96B140C018}"/>
              </a:ext>
            </a:extLst>
          </p:cNvPr>
          <p:cNvSpPr txBox="1"/>
          <p:nvPr/>
        </p:nvSpPr>
        <p:spPr>
          <a:xfrm>
            <a:off x="8471646" y="4988218"/>
            <a:ext cx="36178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30272E"/>
                </a:solidFill>
                <a:latin typeface="Inter"/>
              </a:rPr>
              <a:t>"</a:t>
            </a:r>
            <a:r>
              <a:rPr lang="en-US" sz="800" u="sng" dirty="0">
                <a:latin typeface="Inter"/>
                <a:hlinkClick r:id="rId3"/>
              </a:rPr>
              <a:t>Bletchley Park House home of the World War Two Codebreakers,</a:t>
            </a:r>
            <a:r>
              <a:rPr lang="en-US" sz="800" dirty="0">
                <a:solidFill>
                  <a:srgbClr val="30272E"/>
                </a:solidFill>
                <a:latin typeface="Inter"/>
              </a:rPr>
              <a:t>" by </a:t>
            </a:r>
            <a:r>
              <a:rPr lang="en-US" sz="800" dirty="0">
                <a:latin typeface="Inter"/>
                <a:hlinkClick r:id="rId4"/>
              </a:rPr>
              <a:t>Outwivcamera</a:t>
            </a:r>
            <a:r>
              <a:rPr lang="en-US" sz="800" dirty="0">
                <a:solidFill>
                  <a:srgbClr val="30272E"/>
                </a:solidFill>
                <a:latin typeface="Inter"/>
              </a:rPr>
              <a:t> is licensed under </a:t>
            </a:r>
            <a:r>
              <a:rPr lang="en-US" sz="800" dirty="0">
                <a:latin typeface="Inter"/>
                <a:hlinkClick r:id="rId5"/>
              </a:rPr>
              <a:t>CC BY-SA 4.0</a:t>
            </a:r>
            <a:r>
              <a:rPr lang="en-US" sz="800" dirty="0">
                <a:solidFill>
                  <a:srgbClr val="30272E"/>
                </a:solidFill>
                <a:latin typeface="Inter"/>
              </a:rPr>
              <a:t>.</a:t>
            </a:r>
            <a:endParaRPr lang="en-US" sz="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18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F571-0758-1534-FD6C-7ACE0C9A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Role of Security Proofs in Cryptography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66991-D902-0A49-F8FE-1BDBA82C5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6BEB9-E5FC-EDB5-153A-881885A0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1022D-326F-5327-109B-4F5F78F9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745E9-473A-8BE1-7F5B-D926F5C43CFA}"/>
              </a:ext>
            </a:extLst>
          </p:cNvPr>
          <p:cNvSpPr/>
          <p:nvPr/>
        </p:nvSpPr>
        <p:spPr>
          <a:xfrm>
            <a:off x="1278396" y="1964826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Scheme</a:t>
            </a:r>
            <a:endParaRPr lang="en-US" sz="3200"/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id="{5CCDDFEF-DDAA-D396-CA02-E4311D15EEEC}"/>
              </a:ext>
            </a:extLst>
          </p:cNvPr>
          <p:cNvSpPr/>
          <p:nvPr/>
        </p:nvSpPr>
        <p:spPr>
          <a:xfrm>
            <a:off x="8249751" y="3129867"/>
            <a:ext cx="1914446" cy="1668842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solidFill>
              <a:srgbClr val="4472C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cs typeface="Calibri"/>
              </a:rPr>
              <a:t>Hard Problem</a:t>
            </a:r>
            <a:endParaRPr lang="en-US" sz="2800" b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762A7D-2D22-0576-ED77-91A771311C30}"/>
              </a:ext>
            </a:extLst>
          </p:cNvPr>
          <p:cNvCxnSpPr/>
          <p:nvPr/>
        </p:nvCxnSpPr>
        <p:spPr>
          <a:xfrm>
            <a:off x="3554321" y="2612842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3DBF78F-DBA6-E61D-C282-26B0A37996E7}"/>
              </a:ext>
            </a:extLst>
          </p:cNvPr>
          <p:cNvSpPr/>
          <p:nvPr/>
        </p:nvSpPr>
        <p:spPr>
          <a:xfrm>
            <a:off x="5258429" y="1870364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Calibri"/>
              </a:rPr>
              <a:t>Proof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30A74F-1200-EC8E-8151-4FF0D18101FC}"/>
              </a:ext>
            </a:extLst>
          </p:cNvPr>
          <p:cNvGrpSpPr/>
          <p:nvPr/>
        </p:nvGrpSpPr>
        <p:grpSpPr>
          <a:xfrm>
            <a:off x="9317153" y="2003153"/>
            <a:ext cx="2535200" cy="1761688"/>
            <a:chOff x="2163170" y="1379698"/>
            <a:chExt cx="2535200" cy="1761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F33D42-A273-54B6-F299-7D9D2CFE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5296">
              <a:off x="2163170" y="1379698"/>
              <a:ext cx="1820411" cy="1761688"/>
            </a:xfrm>
            <a:prstGeom prst="rect">
              <a:avLst/>
            </a:prstGeom>
          </p:spPr>
        </p:pic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D31335B4-E701-3DD2-0E30-18AACF1F5094}"/>
                </a:ext>
              </a:extLst>
            </p:cNvPr>
            <p:cNvSpPr txBox="1"/>
            <p:nvPr/>
          </p:nvSpPr>
          <p:spPr>
            <a:xfrm rot="1885932">
              <a:off x="2715764" y="2331522"/>
              <a:ext cx="1982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>
                  <a:solidFill>
                    <a:schemeClr val="bg1"/>
                  </a:solidFill>
                </a:rPr>
                <a:t>Cryptanalysis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68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F571-0758-1534-FD6C-7ACE0C9A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Role of Security Proofs in Cryptography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66991-D902-0A49-F8FE-1BDBA82C5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6BEB9-E5FC-EDB5-153A-881885A0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1022D-326F-5327-109B-4F5F78F9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745E9-473A-8BE1-7F5B-D926F5C43CFA}"/>
              </a:ext>
            </a:extLst>
          </p:cNvPr>
          <p:cNvSpPr/>
          <p:nvPr/>
        </p:nvSpPr>
        <p:spPr>
          <a:xfrm>
            <a:off x="1278396" y="1964826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Scheme</a:t>
            </a:r>
            <a:endParaRPr lang="en-US" sz="3200"/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id="{5CCDDFEF-DDAA-D396-CA02-E4311D15EEEC}"/>
              </a:ext>
            </a:extLst>
          </p:cNvPr>
          <p:cNvSpPr/>
          <p:nvPr/>
        </p:nvSpPr>
        <p:spPr>
          <a:xfrm>
            <a:off x="8249751" y="3129867"/>
            <a:ext cx="1914446" cy="1668842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solidFill>
              <a:srgbClr val="4472C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cs typeface="Calibri"/>
              </a:rPr>
              <a:t>Hard Problem</a:t>
            </a:r>
            <a:endParaRPr lang="en-US" sz="2800" b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762A7D-2D22-0576-ED77-91A771311C30}"/>
              </a:ext>
            </a:extLst>
          </p:cNvPr>
          <p:cNvCxnSpPr/>
          <p:nvPr/>
        </p:nvCxnSpPr>
        <p:spPr>
          <a:xfrm>
            <a:off x="3554321" y="2612842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3DBF78F-DBA6-E61D-C282-26B0A37996E7}"/>
              </a:ext>
            </a:extLst>
          </p:cNvPr>
          <p:cNvSpPr/>
          <p:nvPr/>
        </p:nvSpPr>
        <p:spPr>
          <a:xfrm>
            <a:off x="5258429" y="1870364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Calibri"/>
              </a:rPr>
              <a:t>Proof</a:t>
            </a: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B2172713-ECCD-257F-7847-EE7D325F8AC8}"/>
              </a:ext>
            </a:extLst>
          </p:cNvPr>
          <p:cNvSpPr/>
          <p:nvPr/>
        </p:nvSpPr>
        <p:spPr>
          <a:xfrm>
            <a:off x="1404346" y="2097073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Scheme</a:t>
            </a:r>
            <a:endParaRPr lang="en-US" sz="320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7816AFD-7621-D5F2-0949-0BF42BCD3C98}"/>
              </a:ext>
            </a:extLst>
          </p:cNvPr>
          <p:cNvCxnSpPr>
            <a:cxnSpLocks/>
          </p:cNvCxnSpPr>
          <p:nvPr/>
        </p:nvCxnSpPr>
        <p:spPr>
          <a:xfrm>
            <a:off x="3680271" y="2745089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Speech Bubble: Oval 47">
            <a:extLst>
              <a:ext uri="{FF2B5EF4-FFF2-40B4-BE49-F238E27FC236}">
                <a16:creationId xmlns:a16="http://schemas.microsoft.com/office/drawing/2014/main" id="{F91D79B8-4320-E83A-14E6-D914E8119C82}"/>
              </a:ext>
            </a:extLst>
          </p:cNvPr>
          <p:cNvSpPr/>
          <p:nvPr/>
        </p:nvSpPr>
        <p:spPr>
          <a:xfrm>
            <a:off x="5384379" y="2002611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Calibri"/>
              </a:rPr>
              <a:t>Proof</a:t>
            </a:r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624030FC-4C3F-F590-F073-EE858A8B0386}"/>
              </a:ext>
            </a:extLst>
          </p:cNvPr>
          <p:cNvSpPr/>
          <p:nvPr/>
        </p:nvSpPr>
        <p:spPr>
          <a:xfrm>
            <a:off x="1549189" y="2241916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Scheme</a:t>
            </a:r>
            <a:endParaRPr lang="en-US" sz="32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D62C77-CB6D-3735-3360-E4616352615A}"/>
              </a:ext>
            </a:extLst>
          </p:cNvPr>
          <p:cNvCxnSpPr>
            <a:cxnSpLocks/>
          </p:cNvCxnSpPr>
          <p:nvPr/>
        </p:nvCxnSpPr>
        <p:spPr>
          <a:xfrm>
            <a:off x="3825114" y="2889932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8D7DF2D3-C84E-ED48-8E6A-D31DA38CF472}"/>
              </a:ext>
            </a:extLst>
          </p:cNvPr>
          <p:cNvSpPr/>
          <p:nvPr/>
        </p:nvSpPr>
        <p:spPr>
          <a:xfrm>
            <a:off x="5529222" y="2147454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Calibri"/>
              </a:rPr>
              <a:t>Proof</a:t>
            </a:r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9ACC9D58-9295-22B5-CD3C-E8F4EE62F3C9}"/>
              </a:ext>
            </a:extLst>
          </p:cNvPr>
          <p:cNvSpPr/>
          <p:nvPr/>
        </p:nvSpPr>
        <p:spPr>
          <a:xfrm>
            <a:off x="1694032" y="2386759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Scheme</a:t>
            </a:r>
            <a:endParaRPr lang="en-US" sz="320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E79B2BF-4E53-BADE-4EB4-A374D9580E84}"/>
              </a:ext>
            </a:extLst>
          </p:cNvPr>
          <p:cNvCxnSpPr>
            <a:cxnSpLocks/>
          </p:cNvCxnSpPr>
          <p:nvPr/>
        </p:nvCxnSpPr>
        <p:spPr>
          <a:xfrm>
            <a:off x="3969957" y="3034775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Speech Bubble: Oval 53">
            <a:extLst>
              <a:ext uri="{FF2B5EF4-FFF2-40B4-BE49-F238E27FC236}">
                <a16:creationId xmlns:a16="http://schemas.microsoft.com/office/drawing/2014/main" id="{C0C79113-33B2-6EA8-2DA9-30C35F113479}"/>
              </a:ext>
            </a:extLst>
          </p:cNvPr>
          <p:cNvSpPr/>
          <p:nvPr/>
        </p:nvSpPr>
        <p:spPr>
          <a:xfrm>
            <a:off x="5674065" y="2292297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Calibri"/>
              </a:rPr>
              <a:t>Proof</a:t>
            </a: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3CF9D0A9-86B2-BB24-23FD-CBCDDA25066C}"/>
              </a:ext>
            </a:extLst>
          </p:cNvPr>
          <p:cNvSpPr/>
          <p:nvPr/>
        </p:nvSpPr>
        <p:spPr>
          <a:xfrm>
            <a:off x="1838875" y="2531602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Scheme</a:t>
            </a:r>
            <a:endParaRPr lang="en-US" sz="320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24A346F-46E2-E328-8A5A-5C6CB47CB73B}"/>
              </a:ext>
            </a:extLst>
          </p:cNvPr>
          <p:cNvCxnSpPr>
            <a:cxnSpLocks/>
          </p:cNvCxnSpPr>
          <p:nvPr/>
        </p:nvCxnSpPr>
        <p:spPr>
          <a:xfrm>
            <a:off x="4114800" y="3179618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64244265-EF1D-93C4-D3DF-5A9C5AF54E48}"/>
              </a:ext>
            </a:extLst>
          </p:cNvPr>
          <p:cNvSpPr/>
          <p:nvPr/>
        </p:nvSpPr>
        <p:spPr>
          <a:xfrm>
            <a:off x="5818908" y="2437140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cs typeface="Calibri"/>
              </a:rPr>
              <a:t>Proof</a:t>
            </a: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id="{97623170-0D52-FA8B-DB6A-2A7D1D7ECB46}"/>
              </a:ext>
            </a:extLst>
          </p:cNvPr>
          <p:cNvSpPr/>
          <p:nvPr/>
        </p:nvSpPr>
        <p:spPr>
          <a:xfrm>
            <a:off x="1983718" y="2676445"/>
            <a:ext cx="2298595" cy="13917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cs typeface="Calibri"/>
              </a:rPr>
              <a:t>Scheme 6</a:t>
            </a:r>
            <a:endParaRPr lang="en-US" sz="320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ADF2556-47B8-66CA-EA7B-748FBF55AC08}"/>
              </a:ext>
            </a:extLst>
          </p:cNvPr>
          <p:cNvCxnSpPr>
            <a:cxnSpLocks/>
          </p:cNvCxnSpPr>
          <p:nvPr/>
        </p:nvCxnSpPr>
        <p:spPr>
          <a:xfrm>
            <a:off x="4259643" y="3324461"/>
            <a:ext cx="4718102" cy="13615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510A173D-623E-CB9E-D6B0-D6586CF5100E}"/>
              </a:ext>
            </a:extLst>
          </p:cNvPr>
          <p:cNvSpPr/>
          <p:nvPr/>
        </p:nvSpPr>
        <p:spPr>
          <a:xfrm>
            <a:off x="5963751" y="2581983"/>
            <a:ext cx="1712925" cy="119652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cs typeface="Calibri"/>
              </a:rPr>
              <a:t>Proof 6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2638C77-CB0C-9AAD-2BAC-AD466601BFE0}"/>
              </a:ext>
            </a:extLst>
          </p:cNvPr>
          <p:cNvGrpSpPr/>
          <p:nvPr/>
        </p:nvGrpSpPr>
        <p:grpSpPr>
          <a:xfrm>
            <a:off x="9317153" y="2003153"/>
            <a:ext cx="2535200" cy="1761688"/>
            <a:chOff x="2163170" y="1379698"/>
            <a:chExt cx="2535200" cy="176168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637978D-1125-2386-F311-1C4AA0A4D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5296">
              <a:off x="2163170" y="1379698"/>
              <a:ext cx="1820411" cy="176168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40C93E4-FCFF-8525-1D8A-46EF717F01E7}"/>
                </a:ext>
              </a:extLst>
            </p:cNvPr>
            <p:cNvSpPr txBox="1"/>
            <p:nvPr/>
          </p:nvSpPr>
          <p:spPr>
            <a:xfrm rot="1885932">
              <a:off x="2715764" y="2331522"/>
              <a:ext cx="1982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>
                  <a:solidFill>
                    <a:schemeClr val="bg1"/>
                  </a:solidFill>
                </a:rPr>
                <a:t>Cryptanalysis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36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F571-0758-1534-FD6C-7ACE0C9A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Role of Security Proofs in Cryptography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66991-D902-0A49-F8FE-1BDBA82C5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6BEB9-E5FC-EDB5-153A-881885A0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1022D-326F-5327-109B-4F5F78F9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EEFDA5-3687-E7B8-7045-B8F3CE0ED0C2}"/>
              </a:ext>
            </a:extLst>
          </p:cNvPr>
          <p:cNvGrpSpPr/>
          <p:nvPr/>
        </p:nvGrpSpPr>
        <p:grpSpPr>
          <a:xfrm>
            <a:off x="5406936" y="3013364"/>
            <a:ext cx="6445417" cy="1785345"/>
            <a:chOff x="1278396" y="1870364"/>
            <a:chExt cx="10573957" cy="292834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4745E9-473A-8BE1-7F5B-D926F5C43CFA}"/>
                </a:ext>
              </a:extLst>
            </p:cNvPr>
            <p:cNvSpPr/>
            <p:nvPr/>
          </p:nvSpPr>
          <p:spPr>
            <a:xfrm>
              <a:off x="1278396" y="1964826"/>
              <a:ext cx="2298595" cy="1391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Calibri"/>
                </a:rPr>
                <a:t>Scheme</a:t>
              </a:r>
              <a:endParaRPr lang="en-US"/>
            </a:p>
          </p:txBody>
        </p:sp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5CCDDFEF-DDAA-D396-CA02-E4311D15EEEC}"/>
                </a:ext>
              </a:extLst>
            </p:cNvPr>
            <p:cNvSpPr/>
            <p:nvPr/>
          </p:nvSpPr>
          <p:spPr>
            <a:xfrm>
              <a:off x="8249751" y="3129867"/>
              <a:ext cx="1914446" cy="1668842"/>
            </a:xfrm>
            <a:prstGeom prst="plaqu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4472C4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cs typeface="Calibri"/>
                </a:rPr>
                <a:t>Hard Problem</a:t>
              </a:r>
              <a:endParaRPr lang="en-US" sz="1600" b="1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762A7D-2D22-0576-ED77-91A771311C30}"/>
                </a:ext>
              </a:extLst>
            </p:cNvPr>
            <p:cNvCxnSpPr/>
            <p:nvPr/>
          </p:nvCxnSpPr>
          <p:spPr>
            <a:xfrm>
              <a:off x="3554321" y="2612842"/>
              <a:ext cx="4718102" cy="13615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63DBF78F-DBA6-E61D-C282-26B0A37996E7}"/>
                </a:ext>
              </a:extLst>
            </p:cNvPr>
            <p:cNvSpPr/>
            <p:nvPr/>
          </p:nvSpPr>
          <p:spPr>
            <a:xfrm>
              <a:off x="5258429" y="1870364"/>
              <a:ext cx="1712925" cy="11965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cs typeface="Calibri"/>
                </a:rPr>
                <a:t>Proof</a:t>
              </a:r>
            </a:p>
          </p:txBody>
        </p:sp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B2172713-ECCD-257F-7847-EE7D325F8AC8}"/>
                </a:ext>
              </a:extLst>
            </p:cNvPr>
            <p:cNvSpPr/>
            <p:nvPr/>
          </p:nvSpPr>
          <p:spPr>
            <a:xfrm>
              <a:off x="1404346" y="2097073"/>
              <a:ext cx="2298595" cy="1391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Calibri"/>
                </a:rPr>
                <a:t>Scheme</a:t>
              </a:r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7816AFD-7621-D5F2-0949-0BF42BCD3C98}"/>
                </a:ext>
              </a:extLst>
            </p:cNvPr>
            <p:cNvCxnSpPr>
              <a:cxnSpLocks/>
            </p:cNvCxnSpPr>
            <p:nvPr/>
          </p:nvCxnSpPr>
          <p:spPr>
            <a:xfrm>
              <a:off x="3680271" y="2745089"/>
              <a:ext cx="4718102" cy="13615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F91D79B8-4320-E83A-14E6-D914E8119C82}"/>
                </a:ext>
              </a:extLst>
            </p:cNvPr>
            <p:cNvSpPr/>
            <p:nvPr/>
          </p:nvSpPr>
          <p:spPr>
            <a:xfrm>
              <a:off x="5384379" y="2002611"/>
              <a:ext cx="1712925" cy="11965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cs typeface="Calibri"/>
                </a:rPr>
                <a:t>Proof</a:t>
              </a:r>
            </a:p>
          </p:txBody>
        </p:sp>
        <p:sp>
          <p:nvSpPr>
            <p:cNvPr id="49" name="Rectangle 5">
              <a:extLst>
                <a:ext uri="{FF2B5EF4-FFF2-40B4-BE49-F238E27FC236}">
                  <a16:creationId xmlns:a16="http://schemas.microsoft.com/office/drawing/2014/main" id="{624030FC-4C3F-F590-F073-EE858A8B0386}"/>
                </a:ext>
              </a:extLst>
            </p:cNvPr>
            <p:cNvSpPr/>
            <p:nvPr/>
          </p:nvSpPr>
          <p:spPr>
            <a:xfrm>
              <a:off x="1549189" y="2241916"/>
              <a:ext cx="2298595" cy="1391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Calibri"/>
                </a:rPr>
                <a:t>Scheme</a:t>
              </a:r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D62C77-CB6D-3735-3360-E4616352615A}"/>
                </a:ext>
              </a:extLst>
            </p:cNvPr>
            <p:cNvCxnSpPr>
              <a:cxnSpLocks/>
            </p:cNvCxnSpPr>
            <p:nvPr/>
          </p:nvCxnSpPr>
          <p:spPr>
            <a:xfrm>
              <a:off x="3825114" y="2889932"/>
              <a:ext cx="4718102" cy="13615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Speech Bubble: Oval 50">
              <a:extLst>
                <a:ext uri="{FF2B5EF4-FFF2-40B4-BE49-F238E27FC236}">
                  <a16:creationId xmlns:a16="http://schemas.microsoft.com/office/drawing/2014/main" id="{8D7DF2D3-C84E-ED48-8E6A-D31DA38CF472}"/>
                </a:ext>
              </a:extLst>
            </p:cNvPr>
            <p:cNvSpPr/>
            <p:nvPr/>
          </p:nvSpPr>
          <p:spPr>
            <a:xfrm>
              <a:off x="5529222" y="2147454"/>
              <a:ext cx="1712925" cy="11965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cs typeface="Calibri"/>
                </a:rPr>
                <a:t>Proof</a:t>
              </a:r>
            </a:p>
          </p:txBody>
        </p:sp>
        <p:sp>
          <p:nvSpPr>
            <p:cNvPr id="52" name="Rectangle 5">
              <a:extLst>
                <a:ext uri="{FF2B5EF4-FFF2-40B4-BE49-F238E27FC236}">
                  <a16:creationId xmlns:a16="http://schemas.microsoft.com/office/drawing/2014/main" id="{9ACC9D58-9295-22B5-CD3C-E8F4EE62F3C9}"/>
                </a:ext>
              </a:extLst>
            </p:cNvPr>
            <p:cNvSpPr/>
            <p:nvPr/>
          </p:nvSpPr>
          <p:spPr>
            <a:xfrm>
              <a:off x="1694032" y="2386759"/>
              <a:ext cx="2298595" cy="1391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Calibri"/>
                </a:rPr>
                <a:t>Scheme</a:t>
              </a:r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E79B2BF-4E53-BADE-4EB4-A374D9580E84}"/>
                </a:ext>
              </a:extLst>
            </p:cNvPr>
            <p:cNvCxnSpPr>
              <a:cxnSpLocks/>
            </p:cNvCxnSpPr>
            <p:nvPr/>
          </p:nvCxnSpPr>
          <p:spPr>
            <a:xfrm>
              <a:off x="3969957" y="3034775"/>
              <a:ext cx="4718102" cy="13615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Speech Bubble: Oval 53">
              <a:extLst>
                <a:ext uri="{FF2B5EF4-FFF2-40B4-BE49-F238E27FC236}">
                  <a16:creationId xmlns:a16="http://schemas.microsoft.com/office/drawing/2014/main" id="{C0C79113-33B2-6EA8-2DA9-30C35F113479}"/>
                </a:ext>
              </a:extLst>
            </p:cNvPr>
            <p:cNvSpPr/>
            <p:nvPr/>
          </p:nvSpPr>
          <p:spPr>
            <a:xfrm>
              <a:off x="5674065" y="2292297"/>
              <a:ext cx="1712925" cy="11965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cs typeface="Calibri"/>
                </a:rPr>
                <a:t>Proof</a:t>
              </a:r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3CF9D0A9-86B2-BB24-23FD-CBCDDA25066C}"/>
                </a:ext>
              </a:extLst>
            </p:cNvPr>
            <p:cNvSpPr/>
            <p:nvPr/>
          </p:nvSpPr>
          <p:spPr>
            <a:xfrm>
              <a:off x="1838875" y="2531602"/>
              <a:ext cx="2298595" cy="1391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Calibri"/>
                </a:rPr>
                <a:t>Scheme</a:t>
              </a:r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24A346F-46E2-E328-8A5A-5C6CB47CB73B}"/>
                </a:ext>
              </a:extLst>
            </p:cNvPr>
            <p:cNvCxnSpPr>
              <a:cxnSpLocks/>
            </p:cNvCxnSpPr>
            <p:nvPr/>
          </p:nvCxnSpPr>
          <p:spPr>
            <a:xfrm>
              <a:off x="4114800" y="3179618"/>
              <a:ext cx="4718102" cy="13615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64244265-EF1D-93C4-D3DF-5A9C5AF54E48}"/>
                </a:ext>
              </a:extLst>
            </p:cNvPr>
            <p:cNvSpPr/>
            <p:nvPr/>
          </p:nvSpPr>
          <p:spPr>
            <a:xfrm>
              <a:off x="5818908" y="2437140"/>
              <a:ext cx="1712925" cy="11965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cs typeface="Calibri"/>
                </a:rPr>
                <a:t>Proof</a:t>
              </a:r>
            </a:p>
          </p:txBody>
        </p:sp>
        <p:sp>
          <p:nvSpPr>
            <p:cNvPr id="58" name="Rectangle 5">
              <a:extLst>
                <a:ext uri="{FF2B5EF4-FFF2-40B4-BE49-F238E27FC236}">
                  <a16:creationId xmlns:a16="http://schemas.microsoft.com/office/drawing/2014/main" id="{97623170-0D52-FA8B-DB6A-2A7D1D7ECB46}"/>
                </a:ext>
              </a:extLst>
            </p:cNvPr>
            <p:cNvSpPr/>
            <p:nvPr/>
          </p:nvSpPr>
          <p:spPr>
            <a:xfrm>
              <a:off x="1983718" y="2676445"/>
              <a:ext cx="2298595" cy="1391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cs typeface="Calibri"/>
                </a:rPr>
                <a:t>Scheme 6</a:t>
              </a:r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ADF2556-47B8-66CA-EA7B-748FBF55AC08}"/>
                </a:ext>
              </a:extLst>
            </p:cNvPr>
            <p:cNvCxnSpPr>
              <a:cxnSpLocks/>
            </p:cNvCxnSpPr>
            <p:nvPr/>
          </p:nvCxnSpPr>
          <p:spPr>
            <a:xfrm>
              <a:off x="4259643" y="3324461"/>
              <a:ext cx="4718102" cy="13615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id="{510A173D-623E-CB9E-D6B0-D6586CF5100E}"/>
                </a:ext>
              </a:extLst>
            </p:cNvPr>
            <p:cNvSpPr/>
            <p:nvPr/>
          </p:nvSpPr>
          <p:spPr>
            <a:xfrm>
              <a:off x="5963751" y="2581983"/>
              <a:ext cx="1712925" cy="1196528"/>
            </a:xfrm>
            <a:prstGeom prst="wedgeEllipse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>
                  <a:cs typeface="Calibri"/>
                </a:rPr>
                <a:t>Proof 6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2638C77-CB0C-9AAD-2BAC-AD466601BFE0}"/>
                </a:ext>
              </a:extLst>
            </p:cNvPr>
            <p:cNvGrpSpPr/>
            <p:nvPr/>
          </p:nvGrpSpPr>
          <p:grpSpPr>
            <a:xfrm>
              <a:off x="9317153" y="2003153"/>
              <a:ext cx="2535200" cy="1761688"/>
              <a:chOff x="2163170" y="1379698"/>
              <a:chExt cx="2535200" cy="1761688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637978D-1125-2386-F311-1C4AA0A4D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55296">
                <a:off x="2163170" y="1379698"/>
                <a:ext cx="1820411" cy="1761688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40C93E4-FCFF-8525-1D8A-46EF717F01E7}"/>
                  </a:ext>
                </a:extLst>
              </p:cNvPr>
              <p:cNvSpPr txBox="1"/>
              <p:nvPr/>
            </p:nvSpPr>
            <p:spPr>
              <a:xfrm rot="1885932">
                <a:off x="2715764" y="2301638"/>
                <a:ext cx="1982606" cy="429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>
                    <a:solidFill>
                      <a:schemeClr val="bg1"/>
                    </a:solidFill>
                  </a:rPr>
                  <a:t>Cryptanalysis</a:t>
                </a:r>
                <a:endParaRPr lang="en-US" sz="11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6CFD60A-4FC0-4606-3A3D-4CADAC672EA6}"/>
              </a:ext>
            </a:extLst>
          </p:cNvPr>
          <p:cNvSpPr/>
          <p:nvPr/>
        </p:nvSpPr>
        <p:spPr>
          <a:xfrm>
            <a:off x="1436557" y="2804410"/>
            <a:ext cx="2004934" cy="185503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Protocol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BEA497-AE8A-8D08-5BA7-13C4949ABADA}"/>
              </a:ext>
            </a:extLst>
          </p:cNvPr>
          <p:cNvCxnSpPr>
            <a:cxnSpLocks/>
          </p:cNvCxnSpPr>
          <p:nvPr/>
        </p:nvCxnSpPr>
        <p:spPr>
          <a:xfrm>
            <a:off x="3444152" y="3736251"/>
            <a:ext cx="1464375" cy="181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D53727C9-7F0D-AFF6-321C-B585766BAEB4}"/>
              </a:ext>
            </a:extLst>
          </p:cNvPr>
          <p:cNvSpPr/>
          <p:nvPr/>
        </p:nvSpPr>
        <p:spPr>
          <a:xfrm>
            <a:off x="4909278" y="3047999"/>
            <a:ext cx="499671" cy="139908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B34098C-3DFE-404D-D87F-E701EE4D9BDA}"/>
              </a:ext>
            </a:extLst>
          </p:cNvPr>
          <p:cNvSpPr/>
          <p:nvPr/>
        </p:nvSpPr>
        <p:spPr>
          <a:xfrm>
            <a:off x="3734464" y="2908059"/>
            <a:ext cx="1044123" cy="729496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cs typeface="Calibri"/>
              </a:rPr>
              <a:t>Proof </a:t>
            </a:r>
          </a:p>
        </p:txBody>
      </p:sp>
    </p:spTree>
    <p:extLst>
      <p:ext uri="{BB962C8B-B14F-4D97-AF65-F5344CB8AC3E}">
        <p14:creationId xmlns:p14="http://schemas.microsoft.com/office/powerpoint/2010/main" val="327536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4A92-4846-AB49-95F1-6629D3AF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Beautiful idea, but who checks the proofs?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ED25B-1E65-B386-7456-EA59F8BD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The reviewers? 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Review load per reviewer at top tier IACR: 16+ papers, 30 pages main body, often 50+ pages with appendix</a:t>
            </a:r>
          </a:p>
          <a:p>
            <a:r>
              <a:rPr lang="en-US" dirty="0">
                <a:cs typeface="Calibri"/>
              </a:rPr>
              <a:t>The community? </a:t>
            </a:r>
          </a:p>
          <a:p>
            <a:pPr lvl="1"/>
            <a:r>
              <a:rPr lang="en-US" dirty="0" err="1">
                <a:cs typeface="Calibri"/>
              </a:rPr>
              <a:t>eprint</a:t>
            </a:r>
            <a:r>
              <a:rPr lang="en-US" dirty="0">
                <a:cs typeface="Calibri"/>
              </a:rPr>
              <a:t> 2023: </a:t>
            </a:r>
          </a:p>
          <a:p>
            <a:pPr lvl="2"/>
            <a:r>
              <a:rPr lang="en-US" b="1" dirty="0">
                <a:cs typeface="Calibri"/>
              </a:rPr>
              <a:t>1703</a:t>
            </a:r>
            <a:r>
              <a:rPr lang="en-US" dirty="0">
                <a:cs typeface="Calibri"/>
              </a:rPr>
              <a:t> papers, of which 512 tagged protocols, 264 tagged PKC (ignoring foundations, applications,…)</a:t>
            </a:r>
          </a:p>
          <a:p>
            <a:pPr lvl="2"/>
            <a:r>
              <a:rPr lang="en-US" dirty="0">
                <a:cs typeface="Calibri"/>
              </a:rPr>
              <a:t>2919 IACR members in 2023</a:t>
            </a:r>
          </a:p>
          <a:p>
            <a:pPr lvl="2"/>
            <a:endParaRPr lang="en-US">
              <a:cs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1893E-B3B1-D242-313B-E176F82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FD829-3CB1-268E-6C94-45247729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F27A-1D22-7E5B-D0F0-363539F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Does that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E53-9E49-1B33-93BC-92457D52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Bugs in proofs / proof is wrong.</a:t>
            </a:r>
          </a:p>
          <a:p>
            <a:r>
              <a:rPr lang="en-US">
                <a:cs typeface="Calibri"/>
              </a:rPr>
              <a:t>XMSS &amp; SPHINCS+: </a:t>
            </a:r>
            <a:endParaRPr lang="en-US"/>
          </a:p>
          <a:p>
            <a:pPr lvl="1"/>
            <a:r>
              <a:rPr lang="en-US" err="1">
                <a:ea typeface="+mn-lt"/>
                <a:cs typeface="+mn-lt"/>
              </a:rPr>
              <a:t>Kudinov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Kiktenko</a:t>
            </a:r>
            <a:r>
              <a:rPr lang="en-US">
                <a:ea typeface="+mn-lt"/>
                <a:cs typeface="+mn-lt"/>
              </a:rPr>
              <a:t>, and Fedorov</a:t>
            </a:r>
            <a:r>
              <a:rPr lang="en-US">
                <a:cs typeface="Calibri"/>
              </a:rPr>
              <a:t> 2020: Bug in proof of tight security bound for SPHINCS+.</a:t>
            </a:r>
          </a:p>
          <a:p>
            <a:r>
              <a:rPr lang="en-US" err="1">
                <a:cs typeface="Calibri"/>
              </a:rPr>
              <a:t>Dilithium</a:t>
            </a:r>
            <a:r>
              <a:rPr lang="en-US">
                <a:cs typeface="Calibri"/>
              </a:rPr>
              <a:t> (and many other schemes): </a:t>
            </a:r>
          </a:p>
          <a:p>
            <a:pPr lvl="1"/>
            <a:r>
              <a:rPr lang="en-US">
                <a:ea typeface="+mn-lt"/>
                <a:cs typeface="+mn-lt"/>
              </a:rPr>
              <a:t>Flaw in the HVZK proof step for Fiat-Shamir with aborts. </a:t>
            </a:r>
            <a:br>
              <a:rPr lang="en-US">
                <a:ea typeface="+mn-lt"/>
                <a:cs typeface="+mn-lt"/>
              </a:rPr>
            </a:br>
            <a:r>
              <a:rPr lang="en-US" sz="1800">
                <a:ea typeface="+mn-lt"/>
                <a:cs typeface="+mn-lt"/>
              </a:rPr>
              <a:t>[Barbosa, Barthe, </a:t>
            </a:r>
            <a:r>
              <a:rPr lang="en-US" sz="1800" err="1">
                <a:ea typeface="+mn-lt"/>
                <a:cs typeface="+mn-lt"/>
              </a:rPr>
              <a:t>Doczkal</a:t>
            </a:r>
            <a:r>
              <a:rPr lang="en-US" sz="1800">
                <a:ea typeface="+mn-lt"/>
                <a:cs typeface="+mn-lt"/>
              </a:rPr>
              <a:t>, Don, Fehr, Grégoire, Huang, </a:t>
            </a:r>
            <a:r>
              <a:rPr lang="en-US" sz="1800" err="1">
                <a:ea typeface="+mn-lt"/>
                <a:cs typeface="+mn-lt"/>
              </a:rPr>
              <a:t>Hülsing</a:t>
            </a:r>
            <a:r>
              <a:rPr lang="en-US" sz="1800">
                <a:ea typeface="+mn-lt"/>
                <a:cs typeface="+mn-lt"/>
              </a:rPr>
              <a:t>, Lee, and Wu. Fixing and Mechanizing the Security Proof of Fiat-Shamir with Aborts and </a:t>
            </a:r>
            <a:r>
              <a:rPr lang="en-US" sz="1800" err="1">
                <a:ea typeface="+mn-lt"/>
                <a:cs typeface="+mn-lt"/>
              </a:rPr>
              <a:t>Dilithium</a:t>
            </a:r>
            <a:r>
              <a:rPr lang="en-US" sz="1800">
                <a:ea typeface="+mn-lt"/>
                <a:cs typeface="+mn-lt"/>
              </a:rPr>
              <a:t>. CRYPTO 2023</a:t>
            </a:r>
            <a:r>
              <a:rPr lang="en-US" sz="1800">
                <a:cs typeface="Calibri"/>
              </a:rPr>
              <a:t>.]</a:t>
            </a: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  <a:p>
            <a:pPr marL="0" indent="0" algn="r">
              <a:buNone/>
            </a:pPr>
            <a:r>
              <a:rPr lang="en-US" sz="2200" b="1">
                <a:cs typeface="Calibri"/>
              </a:rPr>
              <a:t>All these are fixed now!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B1C35-E1CC-110E-6BD0-7AB698F1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96994-A881-7018-C13C-F3FA1399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6000-D8E5-A2FE-7D8A-64660AE1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Does that work?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65EFC-A28D-A077-8B0A-92899FD6D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Bugs in instantiation / proof does not apply:</a:t>
            </a:r>
          </a:p>
          <a:p>
            <a:r>
              <a:rPr lang="en-US">
                <a:cs typeface="Calibri"/>
              </a:rPr>
              <a:t>XMSS &amp; SPHINCS+: </a:t>
            </a:r>
            <a:endParaRPr lang="en-US"/>
          </a:p>
          <a:p>
            <a:pPr lvl="1"/>
            <a:r>
              <a:rPr lang="en-US" err="1">
                <a:cs typeface="Calibri"/>
              </a:rPr>
              <a:t>Peickert</a:t>
            </a:r>
            <a:r>
              <a:rPr lang="en-US">
                <a:cs typeface="Calibri"/>
              </a:rPr>
              <a:t> 2018: Tight-security proof does not apply to instantiations.</a:t>
            </a:r>
          </a:p>
          <a:p>
            <a:pPr lvl="1"/>
            <a:r>
              <a:rPr lang="en-US">
                <a:cs typeface="Calibri"/>
              </a:rPr>
              <a:t>Antonov 2022: SHA256 instantiation of SPHINCS+ does not achieve full conjectured security on required security properties.</a:t>
            </a:r>
          </a:p>
          <a:p>
            <a:r>
              <a:rPr lang="en-US">
                <a:cs typeface="Calibri"/>
              </a:rPr>
              <a:t>Kyber:</a:t>
            </a:r>
          </a:p>
          <a:p>
            <a:pPr lvl="1"/>
            <a:r>
              <a:rPr lang="en-US">
                <a:cs typeface="Calibri"/>
              </a:rPr>
              <a:t>FO-transform used by Kyber is not the one with a security proof</a:t>
            </a:r>
          </a:p>
          <a:p>
            <a:pPr lvl="1"/>
            <a:r>
              <a:rPr lang="en-US">
                <a:cs typeface="Calibri"/>
              </a:rPr>
              <a:t>Kyber round 1: Proof does not apply when using key compression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r"/>
            <a:r>
              <a:rPr lang="en-US" sz="2000" b="1">
                <a:cs typeface="Calibri"/>
              </a:rPr>
              <a:t>All these are fixed now!</a:t>
            </a:r>
            <a:endParaRPr lang="en-US" sz="200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13CBC-E4E3-E420-3ADA-89D64AB75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https://huelsing.net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87272-9052-68D0-DAC0-4799A23E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42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Machine-checking  post-quantum cryptography</vt:lpstr>
      <vt:lpstr>PowerPoint Presentation</vt:lpstr>
      <vt:lpstr>Traditional Answer: Cryptanalysis</vt:lpstr>
      <vt:lpstr>The Role of Security Proofs in Cryptography</vt:lpstr>
      <vt:lpstr>The Role of Security Proofs in Cryptography</vt:lpstr>
      <vt:lpstr>The Role of Security Proofs in Cryptography</vt:lpstr>
      <vt:lpstr>Beautiful idea, but who checks the proofs?</vt:lpstr>
      <vt:lpstr>Does that work? </vt:lpstr>
      <vt:lpstr>Does that work?</vt:lpstr>
      <vt:lpstr>Proof failure modes  (Taken from Peter Schwabe)</vt:lpstr>
      <vt:lpstr>How to solve this?</vt:lpstr>
      <vt:lpstr>Formosa Crypto</vt:lpstr>
      <vt:lpstr>The toolchain</vt:lpstr>
      <vt:lpstr>Results (Security proofs)</vt:lpstr>
      <vt:lpstr>Impact</vt:lpstr>
      <vt:lpstr>Results</vt:lpstr>
      <vt:lpstr>Impact</vt:lpstr>
      <vt:lpstr>Impact</vt:lpstr>
      <vt:lpstr>What I did not talk about</vt:lpstr>
      <vt:lpstr>Why does NIST not require machine-checked proofs for the signature round?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41</cp:revision>
  <dcterms:created xsi:type="dcterms:W3CDTF">2023-11-03T10:26:54Z</dcterms:created>
  <dcterms:modified xsi:type="dcterms:W3CDTF">2023-11-06T12:16:26Z</dcterms:modified>
</cp:coreProperties>
</file>